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 id="2147483675" r:id="rId2"/>
  </p:sldMasterIdLst>
  <p:notesMasterIdLst>
    <p:notesMasterId r:id="rId12"/>
  </p:notesMasterIdLst>
  <p:sldIdLst>
    <p:sldId id="256" r:id="rId3"/>
    <p:sldId id="257" r:id="rId4"/>
    <p:sldId id="258" r:id="rId5"/>
    <p:sldId id="259" r:id="rId6"/>
    <p:sldId id="260" r:id="rId7"/>
    <p:sldId id="261" r:id="rId8"/>
    <p:sldId id="262" r:id="rId9"/>
    <p:sldId id="263" r:id="rId10"/>
    <p:sldId id="264"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881C6C-775F-4A9D-8950-2216C96D1F26}">
  <a:tblStyle styleId="{F9881C6C-775F-4A9D-8950-2216C96D1F2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D88A1AF-9ACE-454F-B449-5D8F4A1EC9E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9e73d16955_4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9e73d16955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9773c7e1f7_1_103:notes"/>
          <p:cNvSpPr>
            <a:spLocks noGrp="1" noRot="1" noChangeAspect="1"/>
          </p:cNvSpPr>
          <p:nvPr>
            <p:ph type="sldImg" idx="2"/>
          </p:nvPr>
        </p:nvSpPr>
        <p:spPr>
          <a:xfrm>
            <a:off x="409575" y="698500"/>
            <a:ext cx="62007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9773c7e1f7_1_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9773c7e1f7_1_1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9773c7e1f7_1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g29773c7e1f7_1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625bc3742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625bc3742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9e73d16955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9e73d16955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9e73d16955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9e73d16955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9773c7e1f7_1_14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29773c7e1f7_1_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9773c7e1f7_1_14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29773c7e1f7_1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9773c7e1f7_1_154:notes"/>
          <p:cNvSpPr>
            <a:spLocks noGrp="1" noRot="1" noChangeAspect="1"/>
          </p:cNvSpPr>
          <p:nvPr>
            <p:ph type="sldImg" idx="2"/>
          </p:nvPr>
        </p:nvSpPr>
        <p:spPr>
          <a:xfrm>
            <a:off x="409575" y="698500"/>
            <a:ext cx="62007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29773c7e1f7_1_1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29773c7e1f7_1_1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685800" y="1597820"/>
            <a:ext cx="7772400" cy="1102519"/>
          </a:xfrm>
          <a:prstGeom prst="rect">
            <a:avLst/>
          </a:prstGeom>
          <a:noFill/>
          <a:ln>
            <a:noFill/>
          </a:ln>
        </p:spPr>
        <p:txBody>
          <a:bodyPr spcFirstLastPara="1" wrap="square" lIns="68575" tIns="34275" rIns="68575" bIns="34275" anchor="ctr" anchorCtr="0">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9" name="Google Shape;59;p14"/>
          <p:cNvSpPr txBox="1">
            <a:spLocks noGrp="1"/>
          </p:cNvSpPr>
          <p:nvPr>
            <p:ph type="subTitle" idx="1"/>
          </p:nvPr>
        </p:nvSpPr>
        <p:spPr>
          <a:xfrm>
            <a:off x="1371600" y="2914650"/>
            <a:ext cx="6400800" cy="1314450"/>
          </a:xfrm>
          <a:prstGeom prst="rect">
            <a:avLst/>
          </a:prstGeom>
          <a:noFill/>
          <a:ln>
            <a:noFill/>
          </a:ln>
        </p:spPr>
        <p:txBody>
          <a:bodyPr spcFirstLastPara="1" wrap="square" lIns="68575" tIns="34275" rIns="68575" bIns="34275" anchor="t" anchorCtr="0">
            <a:normAutofit/>
          </a:bodyPr>
          <a:lstStyle>
            <a:lvl1pPr lvl="0" algn="ctr">
              <a:spcBef>
                <a:spcPts val="500"/>
              </a:spcBef>
              <a:spcAft>
                <a:spcPts val="0"/>
              </a:spcAft>
              <a:buClr>
                <a:srgbClr val="888888"/>
              </a:buClr>
              <a:buSzPts val="2400"/>
              <a:buNone/>
              <a:defRPr>
                <a:solidFill>
                  <a:srgbClr val="888888"/>
                </a:solidFill>
              </a:defRPr>
            </a:lvl1pPr>
            <a:lvl2pPr lvl="1" algn="ctr">
              <a:spcBef>
                <a:spcPts val="400"/>
              </a:spcBef>
              <a:spcAft>
                <a:spcPts val="0"/>
              </a:spcAft>
              <a:buClr>
                <a:srgbClr val="888888"/>
              </a:buClr>
              <a:buSzPts val="2100"/>
              <a:buNone/>
              <a:defRPr>
                <a:solidFill>
                  <a:srgbClr val="888888"/>
                </a:solidFill>
              </a:defRPr>
            </a:lvl2pPr>
            <a:lvl3pPr lvl="2" algn="ctr">
              <a:spcBef>
                <a:spcPts val="400"/>
              </a:spcBef>
              <a:spcAft>
                <a:spcPts val="0"/>
              </a:spcAft>
              <a:buClr>
                <a:srgbClr val="888888"/>
              </a:buClr>
              <a:buSzPts val="1800"/>
              <a:buNone/>
              <a:defRPr>
                <a:solidFill>
                  <a:srgbClr val="888888"/>
                </a:solidFill>
              </a:defRPr>
            </a:lvl3pPr>
            <a:lvl4pPr lvl="3" algn="ctr">
              <a:spcBef>
                <a:spcPts val="3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a:endParaRPr/>
          </a:p>
        </p:txBody>
      </p:sp>
      <p:sp>
        <p:nvSpPr>
          <p:cNvPr id="60" name="Google Shape;60;p14"/>
          <p:cNvSpPr txBox="1">
            <a:spLocks noGrp="1"/>
          </p:cNvSpPr>
          <p:nvPr>
            <p:ph type="dt" idx="10"/>
          </p:nvPr>
        </p:nvSpPr>
        <p:spPr>
          <a:xfrm>
            <a:off x="457200" y="4767264"/>
            <a:ext cx="21336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ftr" idx="11"/>
          </p:nvPr>
        </p:nvSpPr>
        <p:spPr>
          <a:xfrm>
            <a:off x="3124200" y="4767264"/>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2" name="Google Shape;62;p14"/>
          <p:cNvSpPr txBox="1">
            <a:spLocks noGrp="1"/>
          </p:cNvSpPr>
          <p:nvPr>
            <p:ph type="sldNum" idx="12"/>
          </p:nvPr>
        </p:nvSpPr>
        <p:spPr>
          <a:xfrm>
            <a:off x="6553200" y="4767264"/>
            <a:ext cx="21336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63"/>
        <p:cNvGrpSpPr/>
        <p:nvPr/>
      </p:nvGrpSpPr>
      <p:grpSpPr>
        <a:xfrm>
          <a:off x="0" y="0"/>
          <a:ext cx="0" cy="0"/>
          <a:chOff x="0" y="0"/>
          <a:chExt cx="0" cy="0"/>
        </a:xfrm>
      </p:grpSpPr>
      <p:sp>
        <p:nvSpPr>
          <p:cNvPr id="64" name="Google Shape;64;p15"/>
          <p:cNvSpPr txBox="1">
            <a:spLocks noGrp="1"/>
          </p:cNvSpPr>
          <p:nvPr>
            <p:ph type="body" idx="1"/>
          </p:nvPr>
        </p:nvSpPr>
        <p:spPr>
          <a:xfrm>
            <a:off x="457201" y="789385"/>
            <a:ext cx="4040188" cy="479822"/>
          </a:xfrm>
          <a:prstGeom prst="rect">
            <a:avLst/>
          </a:prstGeom>
          <a:noFill/>
          <a:ln>
            <a:noFill/>
          </a:ln>
        </p:spPr>
        <p:txBody>
          <a:bodyPr spcFirstLastPara="1" wrap="square" lIns="68575" tIns="34275" rIns="68575" bIns="34275" anchor="b" anchorCtr="0">
            <a:normAutofit/>
          </a:bodyPr>
          <a:lstStyle>
            <a:lvl1pPr marL="457200" lvl="0" indent="-228600" algn="l">
              <a:spcBef>
                <a:spcPts val="400"/>
              </a:spcBef>
              <a:spcAft>
                <a:spcPts val="0"/>
              </a:spcAft>
              <a:buClr>
                <a:schemeClr val="dk1"/>
              </a:buClr>
              <a:buSzPts val="1800"/>
              <a:buNone/>
              <a:defRPr sz="1800" b="1"/>
            </a:lvl1pPr>
            <a:lvl2pPr marL="914400" lvl="1" indent="-228600" algn="l">
              <a:spcBef>
                <a:spcPts val="300"/>
              </a:spcBef>
              <a:spcAft>
                <a:spcPts val="0"/>
              </a:spcAft>
              <a:buClr>
                <a:schemeClr val="dk1"/>
              </a:buClr>
              <a:buSzPts val="1500"/>
              <a:buNone/>
              <a:defRPr sz="1500" b="1"/>
            </a:lvl2pPr>
            <a:lvl3pPr marL="1371600" lvl="2" indent="-228600" algn="l">
              <a:spcBef>
                <a:spcPts val="300"/>
              </a:spcBef>
              <a:spcAft>
                <a:spcPts val="0"/>
              </a:spcAft>
              <a:buClr>
                <a:schemeClr val="dk1"/>
              </a:buClr>
              <a:buSzPts val="1400"/>
              <a:buNone/>
              <a:defRPr sz="1400" b="1"/>
            </a:lvl3pPr>
            <a:lvl4pPr marL="1828800" lvl="3" indent="-228600" algn="l">
              <a:spcBef>
                <a:spcPts val="200"/>
              </a:spcBef>
              <a:spcAft>
                <a:spcPts val="0"/>
              </a:spcAft>
              <a:buClr>
                <a:schemeClr val="dk1"/>
              </a:buClr>
              <a:buSzPts val="1200"/>
              <a:buNone/>
              <a:defRPr sz="1200" b="1"/>
            </a:lvl4pPr>
            <a:lvl5pPr marL="2286000" lvl="4" indent="-228600" algn="l">
              <a:spcBef>
                <a:spcPts val="200"/>
              </a:spcBef>
              <a:spcAft>
                <a:spcPts val="0"/>
              </a:spcAft>
              <a:buClr>
                <a:schemeClr val="dk1"/>
              </a:buClr>
              <a:buSzPts val="1200"/>
              <a:buNone/>
              <a:defRPr sz="1200" b="1"/>
            </a:lvl5pPr>
            <a:lvl6pPr marL="2743200" lvl="5" indent="-228600" algn="l">
              <a:spcBef>
                <a:spcPts val="200"/>
              </a:spcBef>
              <a:spcAft>
                <a:spcPts val="0"/>
              </a:spcAft>
              <a:buClr>
                <a:schemeClr val="dk1"/>
              </a:buClr>
              <a:buSzPts val="1200"/>
              <a:buNone/>
              <a:defRPr sz="1200" b="1"/>
            </a:lvl6pPr>
            <a:lvl7pPr marL="3200400" lvl="6" indent="-228600" algn="l">
              <a:spcBef>
                <a:spcPts val="200"/>
              </a:spcBef>
              <a:spcAft>
                <a:spcPts val="0"/>
              </a:spcAft>
              <a:buClr>
                <a:schemeClr val="dk1"/>
              </a:buClr>
              <a:buSzPts val="1200"/>
              <a:buNone/>
              <a:defRPr sz="1200" b="1"/>
            </a:lvl7pPr>
            <a:lvl8pPr marL="3657600" lvl="7" indent="-228600" algn="l">
              <a:spcBef>
                <a:spcPts val="200"/>
              </a:spcBef>
              <a:spcAft>
                <a:spcPts val="0"/>
              </a:spcAft>
              <a:buClr>
                <a:schemeClr val="dk1"/>
              </a:buClr>
              <a:buSzPts val="1200"/>
              <a:buNone/>
              <a:defRPr sz="1200" b="1"/>
            </a:lvl8pPr>
            <a:lvl9pPr marL="4114800" lvl="8" indent="-228600" algn="l">
              <a:spcBef>
                <a:spcPts val="200"/>
              </a:spcBef>
              <a:spcAft>
                <a:spcPts val="0"/>
              </a:spcAft>
              <a:buClr>
                <a:schemeClr val="dk1"/>
              </a:buClr>
              <a:buSzPts val="1200"/>
              <a:buNone/>
              <a:defRPr sz="1200" b="1"/>
            </a:lvl9pPr>
          </a:lstStyle>
          <a:p>
            <a:endParaRPr/>
          </a:p>
        </p:txBody>
      </p:sp>
      <p:sp>
        <p:nvSpPr>
          <p:cNvPr id="65" name="Google Shape;65;p15"/>
          <p:cNvSpPr txBox="1">
            <a:spLocks noGrp="1"/>
          </p:cNvSpPr>
          <p:nvPr>
            <p:ph type="body" idx="2"/>
          </p:nvPr>
        </p:nvSpPr>
        <p:spPr>
          <a:xfrm>
            <a:off x="457201" y="1269207"/>
            <a:ext cx="4040188" cy="3325416"/>
          </a:xfrm>
          <a:prstGeom prst="rect">
            <a:avLst/>
          </a:prstGeom>
          <a:noFill/>
          <a:ln>
            <a:noFill/>
          </a:ln>
        </p:spPr>
        <p:txBody>
          <a:bodyPr spcFirstLastPara="1" wrap="square" lIns="68575" tIns="34275" rIns="68575" bIns="34275" anchor="t" anchorCtr="0">
            <a:normAutofit/>
          </a:bodyPr>
          <a:lstStyle>
            <a:lvl1pPr marL="457200" lvl="0" indent="-342900" algn="l">
              <a:spcBef>
                <a:spcPts val="400"/>
              </a:spcBef>
              <a:spcAft>
                <a:spcPts val="0"/>
              </a:spcAft>
              <a:buClr>
                <a:schemeClr val="dk1"/>
              </a:buClr>
              <a:buSzPts val="1800"/>
              <a:buChar char="•"/>
              <a:defRPr sz="1800"/>
            </a:lvl1pPr>
            <a:lvl2pPr marL="914400" lvl="1" indent="-323850" algn="l">
              <a:spcBef>
                <a:spcPts val="300"/>
              </a:spcBef>
              <a:spcAft>
                <a:spcPts val="0"/>
              </a:spcAft>
              <a:buClr>
                <a:schemeClr val="dk1"/>
              </a:buClr>
              <a:buSzPts val="1500"/>
              <a:buChar char="–"/>
              <a:defRPr sz="1500"/>
            </a:lvl2pPr>
            <a:lvl3pPr marL="1371600" lvl="2" indent="-317500" algn="l">
              <a:spcBef>
                <a:spcPts val="300"/>
              </a:spcBef>
              <a:spcAft>
                <a:spcPts val="0"/>
              </a:spcAft>
              <a:buClr>
                <a:schemeClr val="dk1"/>
              </a:buClr>
              <a:buSzPts val="1400"/>
              <a:buChar char="•"/>
              <a:defRPr sz="1400"/>
            </a:lvl3pPr>
            <a:lvl4pPr marL="1828800" lvl="3" indent="-304800" algn="l">
              <a:spcBef>
                <a:spcPts val="200"/>
              </a:spcBef>
              <a:spcAft>
                <a:spcPts val="0"/>
              </a:spcAft>
              <a:buClr>
                <a:schemeClr val="dk1"/>
              </a:buClr>
              <a:buSzPts val="1200"/>
              <a:buChar char="–"/>
              <a:defRPr sz="1200"/>
            </a:lvl4pPr>
            <a:lvl5pPr marL="2286000" lvl="4" indent="-304800" algn="l">
              <a:spcBef>
                <a:spcPts val="200"/>
              </a:spcBef>
              <a:spcAft>
                <a:spcPts val="0"/>
              </a:spcAft>
              <a:buClr>
                <a:schemeClr val="dk1"/>
              </a:buClr>
              <a:buSzPts val="1200"/>
              <a:buChar char="»"/>
              <a:defRPr sz="1200"/>
            </a:lvl5pPr>
            <a:lvl6pPr marL="2743200" lvl="5" indent="-304800" algn="l">
              <a:spcBef>
                <a:spcPts val="200"/>
              </a:spcBef>
              <a:spcAft>
                <a:spcPts val="0"/>
              </a:spcAft>
              <a:buClr>
                <a:schemeClr val="dk1"/>
              </a:buClr>
              <a:buSzPts val="1200"/>
              <a:buChar char="•"/>
              <a:defRPr sz="1200"/>
            </a:lvl6pPr>
            <a:lvl7pPr marL="3200400" lvl="6" indent="-304800" algn="l">
              <a:spcBef>
                <a:spcPts val="200"/>
              </a:spcBef>
              <a:spcAft>
                <a:spcPts val="0"/>
              </a:spcAft>
              <a:buClr>
                <a:schemeClr val="dk1"/>
              </a:buClr>
              <a:buSzPts val="1200"/>
              <a:buChar char="•"/>
              <a:defRPr sz="1200"/>
            </a:lvl7pPr>
            <a:lvl8pPr marL="3657600" lvl="7" indent="-304800" algn="l">
              <a:spcBef>
                <a:spcPts val="200"/>
              </a:spcBef>
              <a:spcAft>
                <a:spcPts val="0"/>
              </a:spcAft>
              <a:buClr>
                <a:schemeClr val="dk1"/>
              </a:buClr>
              <a:buSzPts val="1200"/>
              <a:buChar char="•"/>
              <a:defRPr sz="1200"/>
            </a:lvl8pPr>
            <a:lvl9pPr marL="4114800" lvl="8" indent="-304800" algn="l">
              <a:spcBef>
                <a:spcPts val="200"/>
              </a:spcBef>
              <a:spcAft>
                <a:spcPts val="0"/>
              </a:spcAft>
              <a:buClr>
                <a:schemeClr val="dk1"/>
              </a:buClr>
              <a:buSzPts val="1200"/>
              <a:buChar char="•"/>
              <a:defRPr sz="1200"/>
            </a:lvl9pPr>
          </a:lstStyle>
          <a:p>
            <a:endParaRPr/>
          </a:p>
        </p:txBody>
      </p:sp>
      <p:sp>
        <p:nvSpPr>
          <p:cNvPr id="66" name="Google Shape;66;p15"/>
          <p:cNvSpPr txBox="1">
            <a:spLocks noGrp="1"/>
          </p:cNvSpPr>
          <p:nvPr>
            <p:ph type="body" idx="3"/>
          </p:nvPr>
        </p:nvSpPr>
        <p:spPr>
          <a:xfrm>
            <a:off x="4645027" y="789385"/>
            <a:ext cx="4041775" cy="479822"/>
          </a:xfrm>
          <a:prstGeom prst="rect">
            <a:avLst/>
          </a:prstGeom>
          <a:noFill/>
          <a:ln>
            <a:noFill/>
          </a:ln>
        </p:spPr>
        <p:txBody>
          <a:bodyPr spcFirstLastPara="1" wrap="square" lIns="68575" tIns="34275" rIns="68575" bIns="34275" anchor="b" anchorCtr="0">
            <a:normAutofit/>
          </a:bodyPr>
          <a:lstStyle>
            <a:lvl1pPr marL="457200" lvl="0" indent="-228600" algn="l">
              <a:spcBef>
                <a:spcPts val="400"/>
              </a:spcBef>
              <a:spcAft>
                <a:spcPts val="0"/>
              </a:spcAft>
              <a:buClr>
                <a:schemeClr val="dk1"/>
              </a:buClr>
              <a:buSzPts val="1800"/>
              <a:buNone/>
              <a:defRPr sz="1800" b="1"/>
            </a:lvl1pPr>
            <a:lvl2pPr marL="914400" lvl="1" indent="-228600" algn="l">
              <a:spcBef>
                <a:spcPts val="300"/>
              </a:spcBef>
              <a:spcAft>
                <a:spcPts val="0"/>
              </a:spcAft>
              <a:buClr>
                <a:schemeClr val="dk1"/>
              </a:buClr>
              <a:buSzPts val="1500"/>
              <a:buNone/>
              <a:defRPr sz="1500" b="1"/>
            </a:lvl2pPr>
            <a:lvl3pPr marL="1371600" lvl="2" indent="-228600" algn="l">
              <a:spcBef>
                <a:spcPts val="300"/>
              </a:spcBef>
              <a:spcAft>
                <a:spcPts val="0"/>
              </a:spcAft>
              <a:buClr>
                <a:schemeClr val="dk1"/>
              </a:buClr>
              <a:buSzPts val="1400"/>
              <a:buNone/>
              <a:defRPr sz="1400" b="1"/>
            </a:lvl3pPr>
            <a:lvl4pPr marL="1828800" lvl="3" indent="-228600" algn="l">
              <a:spcBef>
                <a:spcPts val="200"/>
              </a:spcBef>
              <a:spcAft>
                <a:spcPts val="0"/>
              </a:spcAft>
              <a:buClr>
                <a:schemeClr val="dk1"/>
              </a:buClr>
              <a:buSzPts val="1200"/>
              <a:buNone/>
              <a:defRPr sz="1200" b="1"/>
            </a:lvl4pPr>
            <a:lvl5pPr marL="2286000" lvl="4" indent="-228600" algn="l">
              <a:spcBef>
                <a:spcPts val="200"/>
              </a:spcBef>
              <a:spcAft>
                <a:spcPts val="0"/>
              </a:spcAft>
              <a:buClr>
                <a:schemeClr val="dk1"/>
              </a:buClr>
              <a:buSzPts val="1200"/>
              <a:buNone/>
              <a:defRPr sz="1200" b="1"/>
            </a:lvl5pPr>
            <a:lvl6pPr marL="2743200" lvl="5" indent="-228600" algn="l">
              <a:spcBef>
                <a:spcPts val="200"/>
              </a:spcBef>
              <a:spcAft>
                <a:spcPts val="0"/>
              </a:spcAft>
              <a:buClr>
                <a:schemeClr val="dk1"/>
              </a:buClr>
              <a:buSzPts val="1200"/>
              <a:buNone/>
              <a:defRPr sz="1200" b="1"/>
            </a:lvl6pPr>
            <a:lvl7pPr marL="3200400" lvl="6" indent="-228600" algn="l">
              <a:spcBef>
                <a:spcPts val="200"/>
              </a:spcBef>
              <a:spcAft>
                <a:spcPts val="0"/>
              </a:spcAft>
              <a:buClr>
                <a:schemeClr val="dk1"/>
              </a:buClr>
              <a:buSzPts val="1200"/>
              <a:buNone/>
              <a:defRPr sz="1200" b="1"/>
            </a:lvl7pPr>
            <a:lvl8pPr marL="3657600" lvl="7" indent="-228600" algn="l">
              <a:spcBef>
                <a:spcPts val="200"/>
              </a:spcBef>
              <a:spcAft>
                <a:spcPts val="0"/>
              </a:spcAft>
              <a:buClr>
                <a:schemeClr val="dk1"/>
              </a:buClr>
              <a:buSzPts val="1200"/>
              <a:buNone/>
              <a:defRPr sz="1200" b="1"/>
            </a:lvl8pPr>
            <a:lvl9pPr marL="4114800" lvl="8" indent="-228600" algn="l">
              <a:spcBef>
                <a:spcPts val="200"/>
              </a:spcBef>
              <a:spcAft>
                <a:spcPts val="0"/>
              </a:spcAft>
              <a:buClr>
                <a:schemeClr val="dk1"/>
              </a:buClr>
              <a:buSzPts val="1200"/>
              <a:buNone/>
              <a:defRPr sz="1200" b="1"/>
            </a:lvl9pPr>
          </a:lstStyle>
          <a:p>
            <a:endParaRPr/>
          </a:p>
        </p:txBody>
      </p:sp>
      <p:sp>
        <p:nvSpPr>
          <p:cNvPr id="67" name="Google Shape;67;p15"/>
          <p:cNvSpPr txBox="1">
            <a:spLocks noGrp="1"/>
          </p:cNvSpPr>
          <p:nvPr>
            <p:ph type="body" idx="4"/>
          </p:nvPr>
        </p:nvSpPr>
        <p:spPr>
          <a:xfrm>
            <a:off x="4645027" y="1269207"/>
            <a:ext cx="4041775" cy="3325416"/>
          </a:xfrm>
          <a:prstGeom prst="rect">
            <a:avLst/>
          </a:prstGeom>
          <a:noFill/>
          <a:ln>
            <a:noFill/>
          </a:ln>
        </p:spPr>
        <p:txBody>
          <a:bodyPr spcFirstLastPara="1" wrap="square" lIns="68575" tIns="34275" rIns="68575" bIns="34275" anchor="t" anchorCtr="0">
            <a:normAutofit/>
          </a:bodyPr>
          <a:lstStyle>
            <a:lvl1pPr marL="457200" lvl="0" indent="-342900" algn="l">
              <a:spcBef>
                <a:spcPts val="400"/>
              </a:spcBef>
              <a:spcAft>
                <a:spcPts val="0"/>
              </a:spcAft>
              <a:buClr>
                <a:schemeClr val="dk1"/>
              </a:buClr>
              <a:buSzPts val="1800"/>
              <a:buChar char="•"/>
              <a:defRPr sz="1800"/>
            </a:lvl1pPr>
            <a:lvl2pPr marL="914400" lvl="1" indent="-323850" algn="l">
              <a:spcBef>
                <a:spcPts val="300"/>
              </a:spcBef>
              <a:spcAft>
                <a:spcPts val="0"/>
              </a:spcAft>
              <a:buClr>
                <a:schemeClr val="dk1"/>
              </a:buClr>
              <a:buSzPts val="1500"/>
              <a:buChar char="–"/>
              <a:defRPr sz="1500"/>
            </a:lvl2pPr>
            <a:lvl3pPr marL="1371600" lvl="2" indent="-317500" algn="l">
              <a:spcBef>
                <a:spcPts val="300"/>
              </a:spcBef>
              <a:spcAft>
                <a:spcPts val="0"/>
              </a:spcAft>
              <a:buClr>
                <a:schemeClr val="dk1"/>
              </a:buClr>
              <a:buSzPts val="1400"/>
              <a:buChar char="•"/>
              <a:defRPr sz="1400"/>
            </a:lvl3pPr>
            <a:lvl4pPr marL="1828800" lvl="3" indent="-304800" algn="l">
              <a:spcBef>
                <a:spcPts val="200"/>
              </a:spcBef>
              <a:spcAft>
                <a:spcPts val="0"/>
              </a:spcAft>
              <a:buClr>
                <a:schemeClr val="dk1"/>
              </a:buClr>
              <a:buSzPts val="1200"/>
              <a:buChar char="–"/>
              <a:defRPr sz="1200"/>
            </a:lvl4pPr>
            <a:lvl5pPr marL="2286000" lvl="4" indent="-304800" algn="l">
              <a:spcBef>
                <a:spcPts val="200"/>
              </a:spcBef>
              <a:spcAft>
                <a:spcPts val="0"/>
              </a:spcAft>
              <a:buClr>
                <a:schemeClr val="dk1"/>
              </a:buClr>
              <a:buSzPts val="1200"/>
              <a:buChar char="»"/>
              <a:defRPr sz="1200"/>
            </a:lvl5pPr>
            <a:lvl6pPr marL="2743200" lvl="5" indent="-304800" algn="l">
              <a:spcBef>
                <a:spcPts val="200"/>
              </a:spcBef>
              <a:spcAft>
                <a:spcPts val="0"/>
              </a:spcAft>
              <a:buClr>
                <a:schemeClr val="dk1"/>
              </a:buClr>
              <a:buSzPts val="1200"/>
              <a:buChar char="•"/>
              <a:defRPr sz="1200"/>
            </a:lvl6pPr>
            <a:lvl7pPr marL="3200400" lvl="6" indent="-304800" algn="l">
              <a:spcBef>
                <a:spcPts val="200"/>
              </a:spcBef>
              <a:spcAft>
                <a:spcPts val="0"/>
              </a:spcAft>
              <a:buClr>
                <a:schemeClr val="dk1"/>
              </a:buClr>
              <a:buSzPts val="1200"/>
              <a:buChar char="•"/>
              <a:defRPr sz="1200"/>
            </a:lvl7pPr>
            <a:lvl8pPr marL="3657600" lvl="7" indent="-304800" algn="l">
              <a:spcBef>
                <a:spcPts val="200"/>
              </a:spcBef>
              <a:spcAft>
                <a:spcPts val="0"/>
              </a:spcAft>
              <a:buClr>
                <a:schemeClr val="dk1"/>
              </a:buClr>
              <a:buSzPts val="1200"/>
              <a:buChar char="•"/>
              <a:defRPr sz="1200"/>
            </a:lvl8pPr>
            <a:lvl9pPr marL="4114800" lvl="8" indent="-304800" algn="l">
              <a:spcBef>
                <a:spcPts val="200"/>
              </a:spcBef>
              <a:spcAft>
                <a:spcPts val="0"/>
              </a:spcAft>
              <a:buClr>
                <a:schemeClr val="dk1"/>
              </a:buClr>
              <a:buSzPts val="1200"/>
              <a:buChar char="•"/>
              <a:defRPr sz="1200"/>
            </a:lvl9pPr>
          </a:lstStyle>
          <a:p>
            <a:endParaRPr/>
          </a:p>
        </p:txBody>
      </p:sp>
      <p:sp>
        <p:nvSpPr>
          <p:cNvPr id="68" name="Google Shape;68;p15"/>
          <p:cNvSpPr txBox="1">
            <a:spLocks noGrp="1"/>
          </p:cNvSpPr>
          <p:nvPr>
            <p:ph type="dt" idx="10"/>
          </p:nvPr>
        </p:nvSpPr>
        <p:spPr>
          <a:xfrm>
            <a:off x="457200" y="4767264"/>
            <a:ext cx="21336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15"/>
          <p:cNvSpPr txBox="1">
            <a:spLocks noGrp="1"/>
          </p:cNvSpPr>
          <p:nvPr>
            <p:ph type="ftr" idx="11"/>
          </p:nvPr>
        </p:nvSpPr>
        <p:spPr>
          <a:xfrm>
            <a:off x="3124200" y="4767264"/>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0" name="Google Shape;70;p15"/>
          <p:cNvSpPr txBox="1">
            <a:spLocks noGrp="1"/>
          </p:cNvSpPr>
          <p:nvPr>
            <p:ph type="sldNum" idx="12"/>
          </p:nvPr>
        </p:nvSpPr>
        <p:spPr>
          <a:xfrm>
            <a:off x="6553200" y="4767264"/>
            <a:ext cx="21336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5"/>
          <p:cNvSpPr txBox="1">
            <a:spLocks noGrp="1"/>
          </p:cNvSpPr>
          <p:nvPr>
            <p:ph type="title"/>
          </p:nvPr>
        </p:nvSpPr>
        <p:spPr>
          <a:xfrm>
            <a:off x="1646456" y="0"/>
            <a:ext cx="7296208" cy="628650"/>
          </a:xfrm>
          <a:prstGeom prst="rect">
            <a:avLst/>
          </a:prstGeom>
          <a:noFill/>
          <a:ln>
            <a:noFill/>
          </a:ln>
        </p:spPr>
        <p:txBody>
          <a:bodyPr spcFirstLastPara="1" wrap="square" lIns="68575" tIns="34275" rIns="68575" bIns="34275" anchor="ctr" anchorCtr="0">
            <a:normAutofit/>
          </a:bodyPr>
          <a:lstStyle>
            <a:lvl1pPr lvl="0" algn="r">
              <a:spcBef>
                <a:spcPts val="0"/>
              </a:spcBef>
              <a:spcAft>
                <a:spcPts val="0"/>
              </a:spcAft>
              <a:buClr>
                <a:schemeClr val="lt1"/>
              </a:buClr>
              <a:buSzPts val="2300"/>
              <a:buFont typeface="Calibri"/>
              <a:buNone/>
              <a:defRPr sz="23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612901" y="-22622"/>
            <a:ext cx="7531100" cy="651272"/>
          </a:xfrm>
          <a:prstGeom prst="rect">
            <a:avLst/>
          </a:prstGeom>
          <a:noFill/>
          <a:ln>
            <a:noFill/>
          </a:ln>
        </p:spPr>
        <p:txBody>
          <a:bodyPr spcFirstLastPara="1" wrap="square" lIns="68575" tIns="34275" rIns="68575" bIns="34275" anchor="ctr" anchorCtr="0">
            <a:normAutofit/>
          </a:bodyPr>
          <a:lstStyle>
            <a:lvl1pPr lvl="0" algn="ctr">
              <a:spcBef>
                <a:spcPts val="0"/>
              </a:spcBef>
              <a:spcAft>
                <a:spcPts val="0"/>
              </a:spcAft>
              <a:buClr>
                <a:schemeClr val="lt1"/>
              </a:buClr>
              <a:buSzPts val="3300"/>
              <a:buFont typeface="Calibri"/>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4" name="Google Shape;74;p16"/>
          <p:cNvSpPr txBox="1">
            <a:spLocks noGrp="1"/>
          </p:cNvSpPr>
          <p:nvPr>
            <p:ph type="body" idx="1"/>
          </p:nvPr>
        </p:nvSpPr>
        <p:spPr>
          <a:xfrm>
            <a:off x="457200" y="762001"/>
            <a:ext cx="8229600" cy="3832622"/>
          </a:xfrm>
          <a:prstGeom prst="rect">
            <a:avLst/>
          </a:prstGeom>
          <a:noFill/>
          <a:ln>
            <a:noFill/>
          </a:ln>
        </p:spPr>
        <p:txBody>
          <a:bodyPr spcFirstLastPara="1" wrap="square" lIns="68575" tIns="34275" rIns="68575" bIns="34275" anchor="t" anchorCtr="0">
            <a:normAutofit/>
          </a:bodyPr>
          <a:lstStyle>
            <a:lvl1pPr marL="457200" lvl="0" indent="-317500" algn="l">
              <a:spcBef>
                <a:spcPts val="300"/>
              </a:spcBef>
              <a:spcAft>
                <a:spcPts val="0"/>
              </a:spcAft>
              <a:buClr>
                <a:schemeClr val="dk1"/>
              </a:buClr>
              <a:buSzPts val="1400"/>
              <a:buChar char="•"/>
              <a:defRPr/>
            </a:lvl1pPr>
            <a:lvl2pPr marL="914400" lvl="1" indent="-317500" algn="l">
              <a:spcBef>
                <a:spcPts val="300"/>
              </a:spcBef>
              <a:spcAft>
                <a:spcPts val="0"/>
              </a:spcAft>
              <a:buClr>
                <a:schemeClr val="dk1"/>
              </a:buClr>
              <a:buSzPts val="1400"/>
              <a:buChar char="–"/>
              <a:defRPr/>
            </a:lvl2pPr>
            <a:lvl3pPr marL="1371600" lvl="2" indent="-317500" algn="l">
              <a:spcBef>
                <a:spcPts val="300"/>
              </a:spcBef>
              <a:spcAft>
                <a:spcPts val="0"/>
              </a:spcAft>
              <a:buClr>
                <a:schemeClr val="dk1"/>
              </a:buClr>
              <a:buSzPts val="1400"/>
              <a:buChar char="•"/>
              <a:defRPr/>
            </a:lvl3pPr>
            <a:lvl4pPr marL="1828800" lvl="3" indent="-317500" algn="l">
              <a:spcBef>
                <a:spcPts val="300"/>
              </a:spcBef>
              <a:spcAft>
                <a:spcPts val="0"/>
              </a:spcAft>
              <a:buClr>
                <a:schemeClr val="dk1"/>
              </a:buClr>
              <a:buSzPts val="1400"/>
              <a:buChar char="–"/>
              <a:defRPr/>
            </a:lvl4pPr>
            <a:lvl5pPr marL="2286000" lvl="4" indent="-317500" algn="l">
              <a:spcBef>
                <a:spcPts val="300"/>
              </a:spcBef>
              <a:spcAft>
                <a:spcPts val="0"/>
              </a:spcAft>
              <a:buClr>
                <a:schemeClr val="dk1"/>
              </a:buClr>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75" name="Google Shape;75;p16"/>
          <p:cNvSpPr txBox="1">
            <a:spLocks noGrp="1"/>
          </p:cNvSpPr>
          <p:nvPr>
            <p:ph type="dt" idx="10"/>
          </p:nvPr>
        </p:nvSpPr>
        <p:spPr>
          <a:xfrm>
            <a:off x="457200" y="4767264"/>
            <a:ext cx="21336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6"/>
          <p:cNvSpPr txBox="1">
            <a:spLocks noGrp="1"/>
          </p:cNvSpPr>
          <p:nvPr>
            <p:ph type="ftr" idx="11"/>
          </p:nvPr>
        </p:nvSpPr>
        <p:spPr>
          <a:xfrm>
            <a:off x="3124200" y="4767264"/>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722313" y="3305176"/>
            <a:ext cx="7772400" cy="1021556"/>
          </a:xfrm>
          <a:prstGeom prst="rect">
            <a:avLst/>
          </a:prstGeom>
          <a:noFill/>
          <a:ln>
            <a:noFill/>
          </a:ln>
        </p:spPr>
        <p:txBody>
          <a:bodyPr spcFirstLastPara="1" wrap="square" lIns="68575" tIns="34275" rIns="68575" bIns="34275" anchor="t" anchorCtr="0">
            <a:normAutofit/>
          </a:bodyPr>
          <a:lstStyle>
            <a:lvl1pPr lvl="0" algn="l">
              <a:spcBef>
                <a:spcPts val="0"/>
              </a:spcBef>
              <a:spcAft>
                <a:spcPts val="0"/>
              </a:spcAft>
              <a:buClr>
                <a:schemeClr val="dk1"/>
              </a:buClr>
              <a:buSzPts val="3000"/>
              <a:buFont typeface="Calibri"/>
              <a:buNone/>
              <a:defRPr sz="3000" b="1"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9" name="Google Shape;79;p17"/>
          <p:cNvSpPr txBox="1">
            <a:spLocks noGrp="1"/>
          </p:cNvSpPr>
          <p:nvPr>
            <p:ph type="body" idx="1"/>
          </p:nvPr>
        </p:nvSpPr>
        <p:spPr>
          <a:xfrm>
            <a:off x="722313" y="2180036"/>
            <a:ext cx="7772400" cy="1125140"/>
          </a:xfrm>
          <a:prstGeom prst="rect">
            <a:avLst/>
          </a:prstGeom>
          <a:noFill/>
          <a:ln>
            <a:noFill/>
          </a:ln>
        </p:spPr>
        <p:txBody>
          <a:bodyPr spcFirstLastPara="1" wrap="square" lIns="68575" tIns="34275" rIns="68575" bIns="34275" anchor="b" anchorCtr="0">
            <a:normAutofit/>
          </a:bodyPr>
          <a:lstStyle>
            <a:lvl1pPr marL="457200" lvl="0" indent="-228600" algn="l">
              <a:spcBef>
                <a:spcPts val="300"/>
              </a:spcBef>
              <a:spcAft>
                <a:spcPts val="0"/>
              </a:spcAft>
              <a:buClr>
                <a:srgbClr val="888888"/>
              </a:buClr>
              <a:buSzPts val="1500"/>
              <a:buNone/>
              <a:defRPr sz="1500">
                <a:solidFill>
                  <a:srgbClr val="888888"/>
                </a:solidFill>
              </a:defRPr>
            </a:lvl1pPr>
            <a:lvl2pPr marL="914400" lvl="1" indent="-228600" algn="l">
              <a:spcBef>
                <a:spcPts val="300"/>
              </a:spcBef>
              <a:spcAft>
                <a:spcPts val="0"/>
              </a:spcAft>
              <a:buClr>
                <a:srgbClr val="888888"/>
              </a:buClr>
              <a:buSzPts val="1400"/>
              <a:buNone/>
              <a:defRPr sz="1400">
                <a:solidFill>
                  <a:srgbClr val="888888"/>
                </a:solidFill>
              </a:defRPr>
            </a:lvl2pPr>
            <a:lvl3pPr marL="1371600" lvl="2" indent="-228600" algn="l">
              <a:spcBef>
                <a:spcPts val="200"/>
              </a:spcBef>
              <a:spcAft>
                <a:spcPts val="0"/>
              </a:spcAft>
              <a:buClr>
                <a:srgbClr val="888888"/>
              </a:buClr>
              <a:buSzPts val="1200"/>
              <a:buNone/>
              <a:defRPr sz="1200">
                <a:solidFill>
                  <a:srgbClr val="888888"/>
                </a:solidFill>
              </a:defRPr>
            </a:lvl3pPr>
            <a:lvl4pPr marL="1828800" lvl="3" indent="-228600" algn="l">
              <a:spcBef>
                <a:spcPts val="200"/>
              </a:spcBef>
              <a:spcAft>
                <a:spcPts val="0"/>
              </a:spcAft>
              <a:buClr>
                <a:srgbClr val="888888"/>
              </a:buClr>
              <a:buSzPts val="1100"/>
              <a:buNone/>
              <a:defRPr sz="1100">
                <a:solidFill>
                  <a:srgbClr val="888888"/>
                </a:solidFill>
              </a:defRPr>
            </a:lvl4pPr>
            <a:lvl5pPr marL="2286000" lvl="4" indent="-228600" algn="l">
              <a:spcBef>
                <a:spcPts val="200"/>
              </a:spcBef>
              <a:spcAft>
                <a:spcPts val="0"/>
              </a:spcAft>
              <a:buClr>
                <a:srgbClr val="888888"/>
              </a:buClr>
              <a:buSzPts val="1100"/>
              <a:buNone/>
              <a:defRPr sz="1100">
                <a:solidFill>
                  <a:srgbClr val="888888"/>
                </a:solidFill>
              </a:defRPr>
            </a:lvl5pPr>
            <a:lvl6pPr marL="2743200" lvl="5" indent="-228600" algn="l">
              <a:spcBef>
                <a:spcPts val="200"/>
              </a:spcBef>
              <a:spcAft>
                <a:spcPts val="0"/>
              </a:spcAft>
              <a:buClr>
                <a:srgbClr val="888888"/>
              </a:buClr>
              <a:buSzPts val="1100"/>
              <a:buNone/>
              <a:defRPr sz="1100">
                <a:solidFill>
                  <a:srgbClr val="888888"/>
                </a:solidFill>
              </a:defRPr>
            </a:lvl6pPr>
            <a:lvl7pPr marL="3200400" lvl="6" indent="-228600" algn="l">
              <a:spcBef>
                <a:spcPts val="200"/>
              </a:spcBef>
              <a:spcAft>
                <a:spcPts val="0"/>
              </a:spcAft>
              <a:buClr>
                <a:srgbClr val="888888"/>
              </a:buClr>
              <a:buSzPts val="1100"/>
              <a:buNone/>
              <a:defRPr sz="1100">
                <a:solidFill>
                  <a:srgbClr val="888888"/>
                </a:solidFill>
              </a:defRPr>
            </a:lvl7pPr>
            <a:lvl8pPr marL="3657600" lvl="7" indent="-228600" algn="l">
              <a:spcBef>
                <a:spcPts val="200"/>
              </a:spcBef>
              <a:spcAft>
                <a:spcPts val="0"/>
              </a:spcAft>
              <a:buClr>
                <a:srgbClr val="888888"/>
              </a:buClr>
              <a:buSzPts val="1100"/>
              <a:buNone/>
              <a:defRPr sz="1100">
                <a:solidFill>
                  <a:srgbClr val="888888"/>
                </a:solidFill>
              </a:defRPr>
            </a:lvl8pPr>
            <a:lvl9pPr marL="4114800" lvl="8" indent="-228600" algn="l">
              <a:spcBef>
                <a:spcPts val="200"/>
              </a:spcBef>
              <a:spcAft>
                <a:spcPts val="0"/>
              </a:spcAft>
              <a:buClr>
                <a:srgbClr val="888888"/>
              </a:buClr>
              <a:buSzPts val="1100"/>
              <a:buNone/>
              <a:defRPr sz="1100">
                <a:solidFill>
                  <a:srgbClr val="888888"/>
                </a:solidFill>
              </a:defRPr>
            </a:lvl9pPr>
          </a:lstStyle>
          <a:p>
            <a:endParaRPr/>
          </a:p>
        </p:txBody>
      </p:sp>
      <p:sp>
        <p:nvSpPr>
          <p:cNvPr id="80" name="Google Shape;80;p17"/>
          <p:cNvSpPr txBox="1">
            <a:spLocks noGrp="1"/>
          </p:cNvSpPr>
          <p:nvPr>
            <p:ph type="dt" idx="10"/>
          </p:nvPr>
        </p:nvSpPr>
        <p:spPr>
          <a:xfrm>
            <a:off x="457200" y="4767264"/>
            <a:ext cx="21336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1" name="Google Shape;81;p17"/>
          <p:cNvSpPr txBox="1">
            <a:spLocks noGrp="1"/>
          </p:cNvSpPr>
          <p:nvPr>
            <p:ph type="ftr" idx="11"/>
          </p:nvPr>
        </p:nvSpPr>
        <p:spPr>
          <a:xfrm>
            <a:off x="3124200" y="4767264"/>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2" name="Google Shape;82;p17"/>
          <p:cNvSpPr txBox="1">
            <a:spLocks noGrp="1"/>
          </p:cNvSpPr>
          <p:nvPr>
            <p:ph type="sldNum" idx="12"/>
          </p:nvPr>
        </p:nvSpPr>
        <p:spPr>
          <a:xfrm>
            <a:off x="6553200" y="4767264"/>
            <a:ext cx="21336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1638301" y="-3572"/>
            <a:ext cx="7505700" cy="632222"/>
          </a:xfrm>
          <a:prstGeom prst="rect">
            <a:avLst/>
          </a:prstGeom>
          <a:noFill/>
          <a:ln>
            <a:noFill/>
          </a:ln>
        </p:spPr>
        <p:txBody>
          <a:bodyPr spcFirstLastPara="1" wrap="square" lIns="68575" tIns="34275" rIns="68575" bIns="34275" anchor="ctr" anchorCtr="0">
            <a:normAutofit/>
          </a:bodyPr>
          <a:lstStyle>
            <a:lvl1pPr lvl="0" algn="ctr">
              <a:spcBef>
                <a:spcPts val="0"/>
              </a:spcBef>
              <a:spcAft>
                <a:spcPts val="0"/>
              </a:spcAft>
              <a:buClr>
                <a:schemeClr val="lt1"/>
              </a:buClr>
              <a:buSzPts val="3300"/>
              <a:buFont typeface="Calibri"/>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5" name="Google Shape;85;p18"/>
          <p:cNvSpPr txBox="1">
            <a:spLocks noGrp="1"/>
          </p:cNvSpPr>
          <p:nvPr>
            <p:ph type="body" idx="1"/>
          </p:nvPr>
        </p:nvSpPr>
        <p:spPr>
          <a:xfrm>
            <a:off x="457200" y="790576"/>
            <a:ext cx="4038600" cy="3804047"/>
          </a:xfrm>
          <a:prstGeom prst="rect">
            <a:avLst/>
          </a:prstGeom>
          <a:noFill/>
          <a:ln>
            <a:noFill/>
          </a:ln>
        </p:spPr>
        <p:txBody>
          <a:bodyPr spcFirstLastPara="1" wrap="square" lIns="68575" tIns="34275" rIns="68575" bIns="34275" anchor="t" anchorCtr="0">
            <a:normAutofit/>
          </a:bodyPr>
          <a:lstStyle>
            <a:lvl1pPr marL="457200" lvl="0" indent="-361950" algn="l">
              <a:spcBef>
                <a:spcPts val="400"/>
              </a:spcBef>
              <a:spcAft>
                <a:spcPts val="0"/>
              </a:spcAft>
              <a:buClr>
                <a:schemeClr val="dk1"/>
              </a:buClr>
              <a:buSzPts val="2100"/>
              <a:buChar char="•"/>
              <a:defRPr sz="2100"/>
            </a:lvl1pPr>
            <a:lvl2pPr marL="914400" lvl="1" indent="-342900" algn="l">
              <a:spcBef>
                <a:spcPts val="400"/>
              </a:spcBef>
              <a:spcAft>
                <a:spcPts val="0"/>
              </a:spcAft>
              <a:buClr>
                <a:schemeClr val="dk1"/>
              </a:buClr>
              <a:buSzPts val="1800"/>
              <a:buChar char="–"/>
              <a:defRPr sz="1800"/>
            </a:lvl2pPr>
            <a:lvl3pPr marL="1371600" lvl="2" indent="-323850" algn="l">
              <a:spcBef>
                <a:spcPts val="300"/>
              </a:spcBef>
              <a:spcAft>
                <a:spcPts val="0"/>
              </a:spcAft>
              <a:buClr>
                <a:schemeClr val="dk1"/>
              </a:buClr>
              <a:buSzPts val="1500"/>
              <a:buChar char="•"/>
              <a:defRPr sz="1500"/>
            </a:lvl3pPr>
            <a:lvl4pPr marL="1828800" lvl="3" indent="-317500" algn="l">
              <a:spcBef>
                <a:spcPts val="300"/>
              </a:spcBef>
              <a:spcAft>
                <a:spcPts val="0"/>
              </a:spcAft>
              <a:buClr>
                <a:schemeClr val="dk1"/>
              </a:buClr>
              <a:buSzPts val="1400"/>
              <a:buChar char="–"/>
              <a:defRPr sz="1400"/>
            </a:lvl4pPr>
            <a:lvl5pPr marL="2286000" lvl="4" indent="-317500" algn="l">
              <a:spcBef>
                <a:spcPts val="300"/>
              </a:spcBef>
              <a:spcAft>
                <a:spcPts val="0"/>
              </a:spcAft>
              <a:buClr>
                <a:schemeClr val="dk1"/>
              </a:buClr>
              <a:buSzPts val="1400"/>
              <a:buChar char="»"/>
              <a:defRPr sz="1400"/>
            </a:lvl5pPr>
            <a:lvl6pPr marL="2743200" lvl="5" indent="-317500" algn="l">
              <a:spcBef>
                <a:spcPts val="300"/>
              </a:spcBef>
              <a:spcAft>
                <a:spcPts val="0"/>
              </a:spcAft>
              <a:buClr>
                <a:schemeClr val="dk1"/>
              </a:buClr>
              <a:buSzPts val="1400"/>
              <a:buChar char="•"/>
              <a:defRPr sz="1400"/>
            </a:lvl6pPr>
            <a:lvl7pPr marL="3200400" lvl="6" indent="-317500" algn="l">
              <a:spcBef>
                <a:spcPts val="300"/>
              </a:spcBef>
              <a:spcAft>
                <a:spcPts val="0"/>
              </a:spcAft>
              <a:buClr>
                <a:schemeClr val="dk1"/>
              </a:buClr>
              <a:buSzPts val="1400"/>
              <a:buChar char="•"/>
              <a:defRPr sz="1400"/>
            </a:lvl7pPr>
            <a:lvl8pPr marL="3657600" lvl="7" indent="-317500" algn="l">
              <a:spcBef>
                <a:spcPts val="300"/>
              </a:spcBef>
              <a:spcAft>
                <a:spcPts val="0"/>
              </a:spcAft>
              <a:buClr>
                <a:schemeClr val="dk1"/>
              </a:buClr>
              <a:buSzPts val="1400"/>
              <a:buChar char="•"/>
              <a:defRPr sz="1400"/>
            </a:lvl8pPr>
            <a:lvl9pPr marL="4114800" lvl="8" indent="-317500" algn="l">
              <a:spcBef>
                <a:spcPts val="300"/>
              </a:spcBef>
              <a:spcAft>
                <a:spcPts val="0"/>
              </a:spcAft>
              <a:buClr>
                <a:schemeClr val="dk1"/>
              </a:buClr>
              <a:buSzPts val="1400"/>
              <a:buChar char="•"/>
              <a:defRPr sz="1400"/>
            </a:lvl9pPr>
          </a:lstStyle>
          <a:p>
            <a:endParaRPr/>
          </a:p>
        </p:txBody>
      </p:sp>
      <p:sp>
        <p:nvSpPr>
          <p:cNvPr id="86" name="Google Shape;86;p18"/>
          <p:cNvSpPr txBox="1">
            <a:spLocks noGrp="1"/>
          </p:cNvSpPr>
          <p:nvPr>
            <p:ph type="body" idx="2"/>
          </p:nvPr>
        </p:nvSpPr>
        <p:spPr>
          <a:xfrm>
            <a:off x="4648200" y="790576"/>
            <a:ext cx="4038600" cy="3804047"/>
          </a:xfrm>
          <a:prstGeom prst="rect">
            <a:avLst/>
          </a:prstGeom>
          <a:noFill/>
          <a:ln>
            <a:noFill/>
          </a:ln>
        </p:spPr>
        <p:txBody>
          <a:bodyPr spcFirstLastPara="1" wrap="square" lIns="68575" tIns="34275" rIns="68575" bIns="34275" anchor="t" anchorCtr="0">
            <a:normAutofit/>
          </a:bodyPr>
          <a:lstStyle>
            <a:lvl1pPr marL="457200" lvl="0" indent="-361950" algn="l">
              <a:spcBef>
                <a:spcPts val="400"/>
              </a:spcBef>
              <a:spcAft>
                <a:spcPts val="0"/>
              </a:spcAft>
              <a:buClr>
                <a:schemeClr val="dk1"/>
              </a:buClr>
              <a:buSzPts val="2100"/>
              <a:buChar char="•"/>
              <a:defRPr sz="2100"/>
            </a:lvl1pPr>
            <a:lvl2pPr marL="914400" lvl="1" indent="-342900" algn="l">
              <a:spcBef>
                <a:spcPts val="400"/>
              </a:spcBef>
              <a:spcAft>
                <a:spcPts val="0"/>
              </a:spcAft>
              <a:buClr>
                <a:schemeClr val="dk1"/>
              </a:buClr>
              <a:buSzPts val="1800"/>
              <a:buChar char="–"/>
              <a:defRPr sz="1800"/>
            </a:lvl2pPr>
            <a:lvl3pPr marL="1371600" lvl="2" indent="-323850" algn="l">
              <a:spcBef>
                <a:spcPts val="300"/>
              </a:spcBef>
              <a:spcAft>
                <a:spcPts val="0"/>
              </a:spcAft>
              <a:buClr>
                <a:schemeClr val="dk1"/>
              </a:buClr>
              <a:buSzPts val="1500"/>
              <a:buChar char="•"/>
              <a:defRPr sz="1500"/>
            </a:lvl3pPr>
            <a:lvl4pPr marL="1828800" lvl="3" indent="-317500" algn="l">
              <a:spcBef>
                <a:spcPts val="300"/>
              </a:spcBef>
              <a:spcAft>
                <a:spcPts val="0"/>
              </a:spcAft>
              <a:buClr>
                <a:schemeClr val="dk1"/>
              </a:buClr>
              <a:buSzPts val="1400"/>
              <a:buChar char="–"/>
              <a:defRPr sz="1400"/>
            </a:lvl4pPr>
            <a:lvl5pPr marL="2286000" lvl="4" indent="-317500" algn="l">
              <a:spcBef>
                <a:spcPts val="300"/>
              </a:spcBef>
              <a:spcAft>
                <a:spcPts val="0"/>
              </a:spcAft>
              <a:buClr>
                <a:schemeClr val="dk1"/>
              </a:buClr>
              <a:buSzPts val="1400"/>
              <a:buChar char="»"/>
              <a:defRPr sz="1400"/>
            </a:lvl5pPr>
            <a:lvl6pPr marL="2743200" lvl="5" indent="-317500" algn="l">
              <a:spcBef>
                <a:spcPts val="300"/>
              </a:spcBef>
              <a:spcAft>
                <a:spcPts val="0"/>
              </a:spcAft>
              <a:buClr>
                <a:schemeClr val="dk1"/>
              </a:buClr>
              <a:buSzPts val="1400"/>
              <a:buChar char="•"/>
              <a:defRPr sz="1400"/>
            </a:lvl6pPr>
            <a:lvl7pPr marL="3200400" lvl="6" indent="-317500" algn="l">
              <a:spcBef>
                <a:spcPts val="300"/>
              </a:spcBef>
              <a:spcAft>
                <a:spcPts val="0"/>
              </a:spcAft>
              <a:buClr>
                <a:schemeClr val="dk1"/>
              </a:buClr>
              <a:buSzPts val="1400"/>
              <a:buChar char="•"/>
              <a:defRPr sz="1400"/>
            </a:lvl7pPr>
            <a:lvl8pPr marL="3657600" lvl="7" indent="-317500" algn="l">
              <a:spcBef>
                <a:spcPts val="300"/>
              </a:spcBef>
              <a:spcAft>
                <a:spcPts val="0"/>
              </a:spcAft>
              <a:buClr>
                <a:schemeClr val="dk1"/>
              </a:buClr>
              <a:buSzPts val="1400"/>
              <a:buChar char="•"/>
              <a:defRPr sz="1400"/>
            </a:lvl8pPr>
            <a:lvl9pPr marL="4114800" lvl="8" indent="-317500" algn="l">
              <a:spcBef>
                <a:spcPts val="300"/>
              </a:spcBef>
              <a:spcAft>
                <a:spcPts val="0"/>
              </a:spcAft>
              <a:buClr>
                <a:schemeClr val="dk1"/>
              </a:buClr>
              <a:buSzPts val="1400"/>
              <a:buChar char="•"/>
              <a:defRPr sz="1400"/>
            </a:lvl9pPr>
          </a:lstStyle>
          <a:p>
            <a:endParaRPr/>
          </a:p>
        </p:txBody>
      </p:sp>
      <p:sp>
        <p:nvSpPr>
          <p:cNvPr id="87" name="Google Shape;87;p18"/>
          <p:cNvSpPr txBox="1">
            <a:spLocks noGrp="1"/>
          </p:cNvSpPr>
          <p:nvPr>
            <p:ph type="dt" idx="10"/>
          </p:nvPr>
        </p:nvSpPr>
        <p:spPr>
          <a:xfrm>
            <a:off x="457200" y="4767264"/>
            <a:ext cx="21336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124200" y="4767264"/>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553200" y="4767264"/>
            <a:ext cx="21336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1612900" y="1"/>
            <a:ext cx="7543800" cy="647700"/>
          </a:xfrm>
          <a:prstGeom prst="rect">
            <a:avLst/>
          </a:prstGeom>
          <a:noFill/>
          <a:ln>
            <a:noFill/>
          </a:ln>
        </p:spPr>
        <p:txBody>
          <a:bodyPr spcFirstLastPara="1" wrap="square" lIns="68575" tIns="34275" rIns="68575" bIns="34275" anchor="ctr" anchorCtr="0">
            <a:normAutofit/>
          </a:bodyPr>
          <a:lstStyle>
            <a:lvl1pPr lvl="0" algn="ctr">
              <a:spcBef>
                <a:spcPts val="0"/>
              </a:spcBef>
              <a:spcAft>
                <a:spcPts val="0"/>
              </a:spcAft>
              <a:buClr>
                <a:schemeClr val="lt1"/>
              </a:buClr>
              <a:buSzPts val="3300"/>
              <a:buFont typeface="Calibri"/>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body" idx="1"/>
          </p:nvPr>
        </p:nvSpPr>
        <p:spPr>
          <a:xfrm>
            <a:off x="457201" y="789385"/>
            <a:ext cx="4040188" cy="479822"/>
          </a:xfrm>
          <a:prstGeom prst="rect">
            <a:avLst/>
          </a:prstGeom>
          <a:noFill/>
          <a:ln>
            <a:noFill/>
          </a:ln>
        </p:spPr>
        <p:txBody>
          <a:bodyPr spcFirstLastPara="1" wrap="square" lIns="68575" tIns="34275" rIns="68575" bIns="34275" anchor="b" anchorCtr="0">
            <a:normAutofit/>
          </a:bodyPr>
          <a:lstStyle>
            <a:lvl1pPr marL="457200" lvl="0" indent="-228600" algn="l">
              <a:spcBef>
                <a:spcPts val="400"/>
              </a:spcBef>
              <a:spcAft>
                <a:spcPts val="0"/>
              </a:spcAft>
              <a:buClr>
                <a:schemeClr val="dk1"/>
              </a:buClr>
              <a:buSzPts val="1800"/>
              <a:buNone/>
              <a:defRPr sz="1800" b="1"/>
            </a:lvl1pPr>
            <a:lvl2pPr marL="914400" lvl="1" indent="-228600" algn="l">
              <a:spcBef>
                <a:spcPts val="300"/>
              </a:spcBef>
              <a:spcAft>
                <a:spcPts val="0"/>
              </a:spcAft>
              <a:buClr>
                <a:schemeClr val="dk1"/>
              </a:buClr>
              <a:buSzPts val="1500"/>
              <a:buNone/>
              <a:defRPr sz="1500" b="1"/>
            </a:lvl2pPr>
            <a:lvl3pPr marL="1371600" lvl="2" indent="-228600" algn="l">
              <a:spcBef>
                <a:spcPts val="300"/>
              </a:spcBef>
              <a:spcAft>
                <a:spcPts val="0"/>
              </a:spcAft>
              <a:buClr>
                <a:schemeClr val="dk1"/>
              </a:buClr>
              <a:buSzPts val="1400"/>
              <a:buNone/>
              <a:defRPr sz="1400" b="1"/>
            </a:lvl3pPr>
            <a:lvl4pPr marL="1828800" lvl="3" indent="-228600" algn="l">
              <a:spcBef>
                <a:spcPts val="200"/>
              </a:spcBef>
              <a:spcAft>
                <a:spcPts val="0"/>
              </a:spcAft>
              <a:buClr>
                <a:schemeClr val="dk1"/>
              </a:buClr>
              <a:buSzPts val="1200"/>
              <a:buNone/>
              <a:defRPr sz="1200" b="1"/>
            </a:lvl4pPr>
            <a:lvl5pPr marL="2286000" lvl="4" indent="-228600" algn="l">
              <a:spcBef>
                <a:spcPts val="200"/>
              </a:spcBef>
              <a:spcAft>
                <a:spcPts val="0"/>
              </a:spcAft>
              <a:buClr>
                <a:schemeClr val="dk1"/>
              </a:buClr>
              <a:buSzPts val="1200"/>
              <a:buNone/>
              <a:defRPr sz="1200" b="1"/>
            </a:lvl5pPr>
            <a:lvl6pPr marL="2743200" lvl="5" indent="-228600" algn="l">
              <a:spcBef>
                <a:spcPts val="200"/>
              </a:spcBef>
              <a:spcAft>
                <a:spcPts val="0"/>
              </a:spcAft>
              <a:buClr>
                <a:schemeClr val="dk1"/>
              </a:buClr>
              <a:buSzPts val="1200"/>
              <a:buNone/>
              <a:defRPr sz="1200" b="1"/>
            </a:lvl6pPr>
            <a:lvl7pPr marL="3200400" lvl="6" indent="-228600" algn="l">
              <a:spcBef>
                <a:spcPts val="200"/>
              </a:spcBef>
              <a:spcAft>
                <a:spcPts val="0"/>
              </a:spcAft>
              <a:buClr>
                <a:schemeClr val="dk1"/>
              </a:buClr>
              <a:buSzPts val="1200"/>
              <a:buNone/>
              <a:defRPr sz="1200" b="1"/>
            </a:lvl7pPr>
            <a:lvl8pPr marL="3657600" lvl="7" indent="-228600" algn="l">
              <a:spcBef>
                <a:spcPts val="200"/>
              </a:spcBef>
              <a:spcAft>
                <a:spcPts val="0"/>
              </a:spcAft>
              <a:buClr>
                <a:schemeClr val="dk1"/>
              </a:buClr>
              <a:buSzPts val="1200"/>
              <a:buNone/>
              <a:defRPr sz="1200" b="1"/>
            </a:lvl8pPr>
            <a:lvl9pPr marL="4114800" lvl="8" indent="-228600" algn="l">
              <a:spcBef>
                <a:spcPts val="200"/>
              </a:spcBef>
              <a:spcAft>
                <a:spcPts val="0"/>
              </a:spcAft>
              <a:buClr>
                <a:schemeClr val="dk1"/>
              </a:buClr>
              <a:buSzPts val="1200"/>
              <a:buNone/>
              <a:defRPr sz="1200" b="1"/>
            </a:lvl9pPr>
          </a:lstStyle>
          <a:p>
            <a:endParaRPr/>
          </a:p>
        </p:txBody>
      </p:sp>
      <p:sp>
        <p:nvSpPr>
          <p:cNvPr id="93" name="Google Shape;93;p19"/>
          <p:cNvSpPr txBox="1">
            <a:spLocks noGrp="1"/>
          </p:cNvSpPr>
          <p:nvPr>
            <p:ph type="body" idx="2"/>
          </p:nvPr>
        </p:nvSpPr>
        <p:spPr>
          <a:xfrm>
            <a:off x="457201" y="1269207"/>
            <a:ext cx="4040188" cy="3325416"/>
          </a:xfrm>
          <a:prstGeom prst="rect">
            <a:avLst/>
          </a:prstGeom>
          <a:noFill/>
          <a:ln>
            <a:noFill/>
          </a:ln>
        </p:spPr>
        <p:txBody>
          <a:bodyPr spcFirstLastPara="1" wrap="square" lIns="68575" tIns="34275" rIns="68575" bIns="34275" anchor="t" anchorCtr="0">
            <a:normAutofit/>
          </a:bodyPr>
          <a:lstStyle>
            <a:lvl1pPr marL="457200" lvl="0" indent="-342900" algn="l">
              <a:spcBef>
                <a:spcPts val="400"/>
              </a:spcBef>
              <a:spcAft>
                <a:spcPts val="0"/>
              </a:spcAft>
              <a:buClr>
                <a:schemeClr val="dk1"/>
              </a:buClr>
              <a:buSzPts val="1800"/>
              <a:buChar char="•"/>
              <a:defRPr sz="1800"/>
            </a:lvl1pPr>
            <a:lvl2pPr marL="914400" lvl="1" indent="-323850" algn="l">
              <a:spcBef>
                <a:spcPts val="300"/>
              </a:spcBef>
              <a:spcAft>
                <a:spcPts val="0"/>
              </a:spcAft>
              <a:buClr>
                <a:schemeClr val="dk1"/>
              </a:buClr>
              <a:buSzPts val="1500"/>
              <a:buChar char="–"/>
              <a:defRPr sz="1500"/>
            </a:lvl2pPr>
            <a:lvl3pPr marL="1371600" lvl="2" indent="-317500" algn="l">
              <a:spcBef>
                <a:spcPts val="300"/>
              </a:spcBef>
              <a:spcAft>
                <a:spcPts val="0"/>
              </a:spcAft>
              <a:buClr>
                <a:schemeClr val="dk1"/>
              </a:buClr>
              <a:buSzPts val="1400"/>
              <a:buChar char="•"/>
              <a:defRPr sz="1400"/>
            </a:lvl3pPr>
            <a:lvl4pPr marL="1828800" lvl="3" indent="-304800" algn="l">
              <a:spcBef>
                <a:spcPts val="200"/>
              </a:spcBef>
              <a:spcAft>
                <a:spcPts val="0"/>
              </a:spcAft>
              <a:buClr>
                <a:schemeClr val="dk1"/>
              </a:buClr>
              <a:buSzPts val="1200"/>
              <a:buChar char="–"/>
              <a:defRPr sz="1200"/>
            </a:lvl4pPr>
            <a:lvl5pPr marL="2286000" lvl="4" indent="-304800" algn="l">
              <a:spcBef>
                <a:spcPts val="200"/>
              </a:spcBef>
              <a:spcAft>
                <a:spcPts val="0"/>
              </a:spcAft>
              <a:buClr>
                <a:schemeClr val="dk1"/>
              </a:buClr>
              <a:buSzPts val="1200"/>
              <a:buChar char="»"/>
              <a:defRPr sz="1200"/>
            </a:lvl5pPr>
            <a:lvl6pPr marL="2743200" lvl="5" indent="-304800" algn="l">
              <a:spcBef>
                <a:spcPts val="200"/>
              </a:spcBef>
              <a:spcAft>
                <a:spcPts val="0"/>
              </a:spcAft>
              <a:buClr>
                <a:schemeClr val="dk1"/>
              </a:buClr>
              <a:buSzPts val="1200"/>
              <a:buChar char="•"/>
              <a:defRPr sz="1200"/>
            </a:lvl6pPr>
            <a:lvl7pPr marL="3200400" lvl="6" indent="-304800" algn="l">
              <a:spcBef>
                <a:spcPts val="200"/>
              </a:spcBef>
              <a:spcAft>
                <a:spcPts val="0"/>
              </a:spcAft>
              <a:buClr>
                <a:schemeClr val="dk1"/>
              </a:buClr>
              <a:buSzPts val="1200"/>
              <a:buChar char="•"/>
              <a:defRPr sz="1200"/>
            </a:lvl7pPr>
            <a:lvl8pPr marL="3657600" lvl="7" indent="-304800" algn="l">
              <a:spcBef>
                <a:spcPts val="200"/>
              </a:spcBef>
              <a:spcAft>
                <a:spcPts val="0"/>
              </a:spcAft>
              <a:buClr>
                <a:schemeClr val="dk1"/>
              </a:buClr>
              <a:buSzPts val="1200"/>
              <a:buChar char="•"/>
              <a:defRPr sz="1200"/>
            </a:lvl8pPr>
            <a:lvl9pPr marL="4114800" lvl="8" indent="-304800" algn="l">
              <a:spcBef>
                <a:spcPts val="200"/>
              </a:spcBef>
              <a:spcAft>
                <a:spcPts val="0"/>
              </a:spcAft>
              <a:buClr>
                <a:schemeClr val="dk1"/>
              </a:buClr>
              <a:buSzPts val="1200"/>
              <a:buChar char="•"/>
              <a:defRPr sz="1200"/>
            </a:lvl9pPr>
          </a:lstStyle>
          <a:p>
            <a:endParaRPr/>
          </a:p>
        </p:txBody>
      </p:sp>
      <p:sp>
        <p:nvSpPr>
          <p:cNvPr id="94" name="Google Shape;94;p19"/>
          <p:cNvSpPr txBox="1">
            <a:spLocks noGrp="1"/>
          </p:cNvSpPr>
          <p:nvPr>
            <p:ph type="body" idx="3"/>
          </p:nvPr>
        </p:nvSpPr>
        <p:spPr>
          <a:xfrm>
            <a:off x="4645027" y="789385"/>
            <a:ext cx="4041775" cy="479822"/>
          </a:xfrm>
          <a:prstGeom prst="rect">
            <a:avLst/>
          </a:prstGeom>
          <a:noFill/>
          <a:ln>
            <a:noFill/>
          </a:ln>
        </p:spPr>
        <p:txBody>
          <a:bodyPr spcFirstLastPara="1" wrap="square" lIns="68575" tIns="34275" rIns="68575" bIns="34275" anchor="b" anchorCtr="0">
            <a:normAutofit/>
          </a:bodyPr>
          <a:lstStyle>
            <a:lvl1pPr marL="457200" lvl="0" indent="-228600" algn="l">
              <a:spcBef>
                <a:spcPts val="400"/>
              </a:spcBef>
              <a:spcAft>
                <a:spcPts val="0"/>
              </a:spcAft>
              <a:buClr>
                <a:schemeClr val="dk1"/>
              </a:buClr>
              <a:buSzPts val="1800"/>
              <a:buNone/>
              <a:defRPr sz="1800" b="1"/>
            </a:lvl1pPr>
            <a:lvl2pPr marL="914400" lvl="1" indent="-228600" algn="l">
              <a:spcBef>
                <a:spcPts val="300"/>
              </a:spcBef>
              <a:spcAft>
                <a:spcPts val="0"/>
              </a:spcAft>
              <a:buClr>
                <a:schemeClr val="dk1"/>
              </a:buClr>
              <a:buSzPts val="1500"/>
              <a:buNone/>
              <a:defRPr sz="1500" b="1"/>
            </a:lvl2pPr>
            <a:lvl3pPr marL="1371600" lvl="2" indent="-228600" algn="l">
              <a:spcBef>
                <a:spcPts val="300"/>
              </a:spcBef>
              <a:spcAft>
                <a:spcPts val="0"/>
              </a:spcAft>
              <a:buClr>
                <a:schemeClr val="dk1"/>
              </a:buClr>
              <a:buSzPts val="1400"/>
              <a:buNone/>
              <a:defRPr sz="1400" b="1"/>
            </a:lvl3pPr>
            <a:lvl4pPr marL="1828800" lvl="3" indent="-228600" algn="l">
              <a:spcBef>
                <a:spcPts val="200"/>
              </a:spcBef>
              <a:spcAft>
                <a:spcPts val="0"/>
              </a:spcAft>
              <a:buClr>
                <a:schemeClr val="dk1"/>
              </a:buClr>
              <a:buSzPts val="1200"/>
              <a:buNone/>
              <a:defRPr sz="1200" b="1"/>
            </a:lvl4pPr>
            <a:lvl5pPr marL="2286000" lvl="4" indent="-228600" algn="l">
              <a:spcBef>
                <a:spcPts val="200"/>
              </a:spcBef>
              <a:spcAft>
                <a:spcPts val="0"/>
              </a:spcAft>
              <a:buClr>
                <a:schemeClr val="dk1"/>
              </a:buClr>
              <a:buSzPts val="1200"/>
              <a:buNone/>
              <a:defRPr sz="1200" b="1"/>
            </a:lvl5pPr>
            <a:lvl6pPr marL="2743200" lvl="5" indent="-228600" algn="l">
              <a:spcBef>
                <a:spcPts val="200"/>
              </a:spcBef>
              <a:spcAft>
                <a:spcPts val="0"/>
              </a:spcAft>
              <a:buClr>
                <a:schemeClr val="dk1"/>
              </a:buClr>
              <a:buSzPts val="1200"/>
              <a:buNone/>
              <a:defRPr sz="1200" b="1"/>
            </a:lvl6pPr>
            <a:lvl7pPr marL="3200400" lvl="6" indent="-228600" algn="l">
              <a:spcBef>
                <a:spcPts val="200"/>
              </a:spcBef>
              <a:spcAft>
                <a:spcPts val="0"/>
              </a:spcAft>
              <a:buClr>
                <a:schemeClr val="dk1"/>
              </a:buClr>
              <a:buSzPts val="1200"/>
              <a:buNone/>
              <a:defRPr sz="1200" b="1"/>
            </a:lvl7pPr>
            <a:lvl8pPr marL="3657600" lvl="7" indent="-228600" algn="l">
              <a:spcBef>
                <a:spcPts val="200"/>
              </a:spcBef>
              <a:spcAft>
                <a:spcPts val="0"/>
              </a:spcAft>
              <a:buClr>
                <a:schemeClr val="dk1"/>
              </a:buClr>
              <a:buSzPts val="1200"/>
              <a:buNone/>
              <a:defRPr sz="1200" b="1"/>
            </a:lvl8pPr>
            <a:lvl9pPr marL="4114800" lvl="8" indent="-228600" algn="l">
              <a:spcBef>
                <a:spcPts val="200"/>
              </a:spcBef>
              <a:spcAft>
                <a:spcPts val="0"/>
              </a:spcAft>
              <a:buClr>
                <a:schemeClr val="dk1"/>
              </a:buClr>
              <a:buSzPts val="1200"/>
              <a:buNone/>
              <a:defRPr sz="1200" b="1"/>
            </a:lvl9pPr>
          </a:lstStyle>
          <a:p>
            <a:endParaRPr/>
          </a:p>
        </p:txBody>
      </p:sp>
      <p:sp>
        <p:nvSpPr>
          <p:cNvPr id="95" name="Google Shape;95;p19"/>
          <p:cNvSpPr txBox="1">
            <a:spLocks noGrp="1"/>
          </p:cNvSpPr>
          <p:nvPr>
            <p:ph type="body" idx="4"/>
          </p:nvPr>
        </p:nvSpPr>
        <p:spPr>
          <a:xfrm>
            <a:off x="4645027" y="1269207"/>
            <a:ext cx="4041775" cy="3325416"/>
          </a:xfrm>
          <a:prstGeom prst="rect">
            <a:avLst/>
          </a:prstGeom>
          <a:noFill/>
          <a:ln>
            <a:noFill/>
          </a:ln>
        </p:spPr>
        <p:txBody>
          <a:bodyPr spcFirstLastPara="1" wrap="square" lIns="68575" tIns="34275" rIns="68575" bIns="34275" anchor="t" anchorCtr="0">
            <a:normAutofit/>
          </a:bodyPr>
          <a:lstStyle>
            <a:lvl1pPr marL="457200" lvl="0" indent="-342900" algn="l">
              <a:spcBef>
                <a:spcPts val="400"/>
              </a:spcBef>
              <a:spcAft>
                <a:spcPts val="0"/>
              </a:spcAft>
              <a:buClr>
                <a:schemeClr val="dk1"/>
              </a:buClr>
              <a:buSzPts val="1800"/>
              <a:buChar char="•"/>
              <a:defRPr sz="1800"/>
            </a:lvl1pPr>
            <a:lvl2pPr marL="914400" lvl="1" indent="-323850" algn="l">
              <a:spcBef>
                <a:spcPts val="300"/>
              </a:spcBef>
              <a:spcAft>
                <a:spcPts val="0"/>
              </a:spcAft>
              <a:buClr>
                <a:schemeClr val="dk1"/>
              </a:buClr>
              <a:buSzPts val="1500"/>
              <a:buChar char="–"/>
              <a:defRPr sz="1500"/>
            </a:lvl2pPr>
            <a:lvl3pPr marL="1371600" lvl="2" indent="-317500" algn="l">
              <a:spcBef>
                <a:spcPts val="300"/>
              </a:spcBef>
              <a:spcAft>
                <a:spcPts val="0"/>
              </a:spcAft>
              <a:buClr>
                <a:schemeClr val="dk1"/>
              </a:buClr>
              <a:buSzPts val="1400"/>
              <a:buChar char="•"/>
              <a:defRPr sz="1400"/>
            </a:lvl3pPr>
            <a:lvl4pPr marL="1828800" lvl="3" indent="-304800" algn="l">
              <a:spcBef>
                <a:spcPts val="200"/>
              </a:spcBef>
              <a:spcAft>
                <a:spcPts val="0"/>
              </a:spcAft>
              <a:buClr>
                <a:schemeClr val="dk1"/>
              </a:buClr>
              <a:buSzPts val="1200"/>
              <a:buChar char="–"/>
              <a:defRPr sz="1200"/>
            </a:lvl4pPr>
            <a:lvl5pPr marL="2286000" lvl="4" indent="-304800" algn="l">
              <a:spcBef>
                <a:spcPts val="200"/>
              </a:spcBef>
              <a:spcAft>
                <a:spcPts val="0"/>
              </a:spcAft>
              <a:buClr>
                <a:schemeClr val="dk1"/>
              </a:buClr>
              <a:buSzPts val="1200"/>
              <a:buChar char="»"/>
              <a:defRPr sz="1200"/>
            </a:lvl5pPr>
            <a:lvl6pPr marL="2743200" lvl="5" indent="-304800" algn="l">
              <a:spcBef>
                <a:spcPts val="200"/>
              </a:spcBef>
              <a:spcAft>
                <a:spcPts val="0"/>
              </a:spcAft>
              <a:buClr>
                <a:schemeClr val="dk1"/>
              </a:buClr>
              <a:buSzPts val="1200"/>
              <a:buChar char="•"/>
              <a:defRPr sz="1200"/>
            </a:lvl6pPr>
            <a:lvl7pPr marL="3200400" lvl="6" indent="-304800" algn="l">
              <a:spcBef>
                <a:spcPts val="200"/>
              </a:spcBef>
              <a:spcAft>
                <a:spcPts val="0"/>
              </a:spcAft>
              <a:buClr>
                <a:schemeClr val="dk1"/>
              </a:buClr>
              <a:buSzPts val="1200"/>
              <a:buChar char="•"/>
              <a:defRPr sz="1200"/>
            </a:lvl7pPr>
            <a:lvl8pPr marL="3657600" lvl="7" indent="-304800" algn="l">
              <a:spcBef>
                <a:spcPts val="200"/>
              </a:spcBef>
              <a:spcAft>
                <a:spcPts val="0"/>
              </a:spcAft>
              <a:buClr>
                <a:schemeClr val="dk1"/>
              </a:buClr>
              <a:buSzPts val="1200"/>
              <a:buChar char="•"/>
              <a:defRPr sz="1200"/>
            </a:lvl8pPr>
            <a:lvl9pPr marL="4114800" lvl="8" indent="-304800" algn="l">
              <a:spcBef>
                <a:spcPts val="200"/>
              </a:spcBef>
              <a:spcAft>
                <a:spcPts val="0"/>
              </a:spcAft>
              <a:buClr>
                <a:schemeClr val="dk1"/>
              </a:buClr>
              <a:buSzPts val="1200"/>
              <a:buChar char="•"/>
              <a:defRPr sz="1200"/>
            </a:lvl9pPr>
          </a:lstStyle>
          <a:p>
            <a:endParaRPr/>
          </a:p>
        </p:txBody>
      </p:sp>
      <p:sp>
        <p:nvSpPr>
          <p:cNvPr id="96" name="Google Shape;96;p19"/>
          <p:cNvSpPr txBox="1">
            <a:spLocks noGrp="1"/>
          </p:cNvSpPr>
          <p:nvPr>
            <p:ph type="dt" idx="10"/>
          </p:nvPr>
        </p:nvSpPr>
        <p:spPr>
          <a:xfrm>
            <a:off x="457200" y="4767264"/>
            <a:ext cx="21336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19"/>
          <p:cNvSpPr txBox="1">
            <a:spLocks noGrp="1"/>
          </p:cNvSpPr>
          <p:nvPr>
            <p:ph type="ftr" idx="11"/>
          </p:nvPr>
        </p:nvSpPr>
        <p:spPr>
          <a:xfrm>
            <a:off x="3124200" y="4767264"/>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19"/>
          <p:cNvSpPr txBox="1">
            <a:spLocks noGrp="1"/>
          </p:cNvSpPr>
          <p:nvPr>
            <p:ph type="sldNum" idx="12"/>
          </p:nvPr>
        </p:nvSpPr>
        <p:spPr>
          <a:xfrm>
            <a:off x="6553200" y="4767264"/>
            <a:ext cx="21336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1612901" y="-22622"/>
            <a:ext cx="7531100" cy="651272"/>
          </a:xfrm>
          <a:prstGeom prst="rect">
            <a:avLst/>
          </a:prstGeom>
          <a:noFill/>
          <a:ln>
            <a:noFill/>
          </a:ln>
        </p:spPr>
        <p:txBody>
          <a:bodyPr spcFirstLastPara="1" wrap="square" lIns="68575" tIns="34275" rIns="68575" bIns="34275" anchor="ctr" anchorCtr="0">
            <a:normAutofit/>
          </a:bodyPr>
          <a:lstStyle>
            <a:lvl1pPr lvl="0" algn="ctr">
              <a:spcBef>
                <a:spcPts val="0"/>
              </a:spcBef>
              <a:spcAft>
                <a:spcPts val="0"/>
              </a:spcAft>
              <a:buClr>
                <a:schemeClr val="lt1"/>
              </a:buClr>
              <a:buSzPts val="3300"/>
              <a:buFont typeface="Calibri"/>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0"/>
          <p:cNvSpPr txBox="1">
            <a:spLocks noGrp="1"/>
          </p:cNvSpPr>
          <p:nvPr>
            <p:ph type="dt" idx="10"/>
          </p:nvPr>
        </p:nvSpPr>
        <p:spPr>
          <a:xfrm>
            <a:off x="457200" y="4767264"/>
            <a:ext cx="21336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2" name="Google Shape;102;p20"/>
          <p:cNvSpPr txBox="1">
            <a:spLocks noGrp="1"/>
          </p:cNvSpPr>
          <p:nvPr>
            <p:ph type="ftr" idx="11"/>
          </p:nvPr>
        </p:nvSpPr>
        <p:spPr>
          <a:xfrm>
            <a:off x="3124200" y="4767264"/>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3" name="Google Shape;103;p20"/>
          <p:cNvSpPr txBox="1">
            <a:spLocks noGrp="1"/>
          </p:cNvSpPr>
          <p:nvPr>
            <p:ph type="sldNum" idx="12"/>
          </p:nvPr>
        </p:nvSpPr>
        <p:spPr>
          <a:xfrm>
            <a:off x="6553200" y="4767264"/>
            <a:ext cx="21336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04"/>
        <p:cNvGrpSpPr/>
        <p:nvPr/>
      </p:nvGrpSpPr>
      <p:grpSpPr>
        <a:xfrm>
          <a:off x="0" y="0"/>
          <a:ext cx="0" cy="0"/>
          <a:chOff x="0" y="0"/>
          <a:chExt cx="0" cy="0"/>
        </a:xfrm>
      </p:grpSpPr>
      <p:sp>
        <p:nvSpPr>
          <p:cNvPr id="105" name="Google Shape;105;p21"/>
          <p:cNvSpPr txBox="1">
            <a:spLocks noGrp="1"/>
          </p:cNvSpPr>
          <p:nvPr>
            <p:ph type="dt" idx="10"/>
          </p:nvPr>
        </p:nvSpPr>
        <p:spPr>
          <a:xfrm>
            <a:off x="457200" y="4767264"/>
            <a:ext cx="21336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p21"/>
          <p:cNvSpPr txBox="1">
            <a:spLocks noGrp="1"/>
          </p:cNvSpPr>
          <p:nvPr>
            <p:ph type="ftr" idx="11"/>
          </p:nvPr>
        </p:nvSpPr>
        <p:spPr>
          <a:xfrm>
            <a:off x="3124200" y="4767264"/>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p21"/>
          <p:cNvSpPr txBox="1">
            <a:spLocks noGrp="1"/>
          </p:cNvSpPr>
          <p:nvPr>
            <p:ph type="sldNum" idx="12"/>
          </p:nvPr>
        </p:nvSpPr>
        <p:spPr>
          <a:xfrm>
            <a:off x="6553200" y="4767264"/>
            <a:ext cx="21336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08" name="Google Shape;108;p21"/>
          <p:cNvSpPr txBox="1">
            <a:spLocks noGrp="1"/>
          </p:cNvSpPr>
          <p:nvPr>
            <p:ph type="title"/>
          </p:nvPr>
        </p:nvSpPr>
        <p:spPr>
          <a:xfrm>
            <a:off x="1625600" y="0"/>
            <a:ext cx="7518400" cy="628650"/>
          </a:xfrm>
          <a:prstGeom prst="rect">
            <a:avLst/>
          </a:prstGeom>
          <a:noFill/>
          <a:ln>
            <a:noFill/>
          </a:ln>
        </p:spPr>
        <p:txBody>
          <a:bodyPr spcFirstLastPara="1" wrap="square" lIns="68575" tIns="34275" rIns="68575" bIns="34275" anchor="ctr" anchorCtr="0">
            <a:normAutofit/>
          </a:bodyPr>
          <a:lstStyle>
            <a:lvl1pPr lvl="0" algn="ctr">
              <a:spcBef>
                <a:spcPts val="0"/>
              </a:spcBef>
              <a:spcAft>
                <a:spcPts val="0"/>
              </a:spcAft>
              <a:buClr>
                <a:schemeClr val="lt1"/>
              </a:buClr>
              <a:buSzPts val="3300"/>
              <a:buFont typeface="Calibri"/>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457201" y="771525"/>
            <a:ext cx="3008313" cy="609600"/>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chemeClr val="dk1"/>
              </a:buClr>
              <a:buSzPts val="1500"/>
              <a:buFont typeface="Calibri"/>
              <a:buNone/>
              <a:defRPr sz="1500"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1" name="Google Shape;111;p22"/>
          <p:cNvSpPr txBox="1">
            <a:spLocks noGrp="1"/>
          </p:cNvSpPr>
          <p:nvPr>
            <p:ph type="body" idx="1"/>
          </p:nvPr>
        </p:nvSpPr>
        <p:spPr>
          <a:xfrm>
            <a:off x="3575051" y="771526"/>
            <a:ext cx="5111751" cy="3823097"/>
          </a:xfrm>
          <a:prstGeom prst="rect">
            <a:avLst/>
          </a:prstGeom>
          <a:noFill/>
          <a:ln>
            <a:noFill/>
          </a:ln>
        </p:spPr>
        <p:txBody>
          <a:bodyPr spcFirstLastPara="1" wrap="square" lIns="68575" tIns="34275" rIns="68575" bIns="34275" anchor="t" anchorCtr="0">
            <a:normAutofit/>
          </a:bodyPr>
          <a:lstStyle>
            <a:lvl1pPr marL="457200" lvl="0" indent="-381000" algn="l">
              <a:spcBef>
                <a:spcPts val="500"/>
              </a:spcBef>
              <a:spcAft>
                <a:spcPts val="0"/>
              </a:spcAft>
              <a:buClr>
                <a:schemeClr val="dk1"/>
              </a:buClr>
              <a:buSzPts val="2400"/>
              <a:buChar char="•"/>
              <a:defRPr sz="2400"/>
            </a:lvl1pPr>
            <a:lvl2pPr marL="914400" lvl="1" indent="-361950" algn="l">
              <a:spcBef>
                <a:spcPts val="400"/>
              </a:spcBef>
              <a:spcAft>
                <a:spcPts val="0"/>
              </a:spcAft>
              <a:buClr>
                <a:schemeClr val="dk1"/>
              </a:buClr>
              <a:buSzPts val="2100"/>
              <a:buChar char="–"/>
              <a:defRPr sz="2100"/>
            </a:lvl2pPr>
            <a:lvl3pPr marL="1371600" lvl="2" indent="-342900" algn="l">
              <a:spcBef>
                <a:spcPts val="400"/>
              </a:spcBef>
              <a:spcAft>
                <a:spcPts val="0"/>
              </a:spcAft>
              <a:buClr>
                <a:schemeClr val="dk1"/>
              </a:buClr>
              <a:buSzPts val="1800"/>
              <a:buChar char="•"/>
              <a:defRPr sz="1800"/>
            </a:lvl3pPr>
            <a:lvl4pPr marL="1828800" lvl="3" indent="-323850" algn="l">
              <a:spcBef>
                <a:spcPts val="300"/>
              </a:spcBef>
              <a:spcAft>
                <a:spcPts val="0"/>
              </a:spcAft>
              <a:buClr>
                <a:schemeClr val="dk1"/>
              </a:buClr>
              <a:buSzPts val="1500"/>
              <a:buChar char="–"/>
              <a:defRPr sz="1500"/>
            </a:lvl4pPr>
            <a:lvl5pPr marL="2286000" lvl="4" indent="-323850" algn="l">
              <a:spcBef>
                <a:spcPts val="300"/>
              </a:spcBef>
              <a:spcAft>
                <a:spcPts val="0"/>
              </a:spcAft>
              <a:buClr>
                <a:schemeClr val="dk1"/>
              </a:buClr>
              <a:buSzPts val="1500"/>
              <a:buChar char="»"/>
              <a:defRPr sz="1500"/>
            </a:lvl5pPr>
            <a:lvl6pPr marL="2743200" lvl="5" indent="-323850" algn="l">
              <a:spcBef>
                <a:spcPts val="300"/>
              </a:spcBef>
              <a:spcAft>
                <a:spcPts val="0"/>
              </a:spcAft>
              <a:buClr>
                <a:schemeClr val="dk1"/>
              </a:buClr>
              <a:buSzPts val="1500"/>
              <a:buChar char="•"/>
              <a:defRPr sz="1500"/>
            </a:lvl6pPr>
            <a:lvl7pPr marL="3200400" lvl="6" indent="-323850" algn="l">
              <a:spcBef>
                <a:spcPts val="300"/>
              </a:spcBef>
              <a:spcAft>
                <a:spcPts val="0"/>
              </a:spcAft>
              <a:buClr>
                <a:schemeClr val="dk1"/>
              </a:buClr>
              <a:buSzPts val="1500"/>
              <a:buChar char="•"/>
              <a:defRPr sz="1500"/>
            </a:lvl7pPr>
            <a:lvl8pPr marL="3657600" lvl="7" indent="-323850" algn="l">
              <a:spcBef>
                <a:spcPts val="300"/>
              </a:spcBef>
              <a:spcAft>
                <a:spcPts val="0"/>
              </a:spcAft>
              <a:buClr>
                <a:schemeClr val="dk1"/>
              </a:buClr>
              <a:buSzPts val="1500"/>
              <a:buChar char="•"/>
              <a:defRPr sz="1500"/>
            </a:lvl8pPr>
            <a:lvl9pPr marL="4114800" lvl="8" indent="-323850" algn="l">
              <a:spcBef>
                <a:spcPts val="300"/>
              </a:spcBef>
              <a:spcAft>
                <a:spcPts val="0"/>
              </a:spcAft>
              <a:buClr>
                <a:schemeClr val="dk1"/>
              </a:buClr>
              <a:buSzPts val="1500"/>
              <a:buChar char="•"/>
              <a:defRPr sz="1500"/>
            </a:lvl9pPr>
          </a:lstStyle>
          <a:p>
            <a:endParaRPr/>
          </a:p>
        </p:txBody>
      </p:sp>
      <p:sp>
        <p:nvSpPr>
          <p:cNvPr id="112" name="Google Shape;112;p22"/>
          <p:cNvSpPr txBox="1">
            <a:spLocks noGrp="1"/>
          </p:cNvSpPr>
          <p:nvPr>
            <p:ph type="body" idx="2"/>
          </p:nvPr>
        </p:nvSpPr>
        <p:spPr>
          <a:xfrm>
            <a:off x="457201" y="1381127"/>
            <a:ext cx="3008313" cy="3213497"/>
          </a:xfrm>
          <a:prstGeom prst="rect">
            <a:avLst/>
          </a:prstGeom>
          <a:noFill/>
          <a:ln>
            <a:noFill/>
          </a:ln>
        </p:spPr>
        <p:txBody>
          <a:bodyPr spcFirstLastPara="1" wrap="square" lIns="68575" tIns="34275" rIns="68575" bIns="34275" anchor="t" anchorCtr="0">
            <a:normAutofit/>
          </a:bodyPr>
          <a:lstStyle>
            <a:lvl1pPr marL="457200" lvl="0" indent="-228600" algn="l">
              <a:spcBef>
                <a:spcPts val="200"/>
              </a:spcBef>
              <a:spcAft>
                <a:spcPts val="0"/>
              </a:spcAft>
              <a:buClr>
                <a:schemeClr val="dk1"/>
              </a:buClr>
              <a:buSzPts val="1100"/>
              <a:buNone/>
              <a:defRPr sz="1100"/>
            </a:lvl1pPr>
            <a:lvl2pPr marL="914400" lvl="1" indent="-228600" algn="l">
              <a:spcBef>
                <a:spcPts val="200"/>
              </a:spcBef>
              <a:spcAft>
                <a:spcPts val="0"/>
              </a:spcAft>
              <a:buClr>
                <a:schemeClr val="dk1"/>
              </a:buClr>
              <a:buSzPts val="900"/>
              <a:buNone/>
              <a:defRPr sz="900"/>
            </a:lvl2pPr>
            <a:lvl3pPr marL="1371600" lvl="2" indent="-228600" algn="l">
              <a:spcBef>
                <a:spcPts val="200"/>
              </a:spcBef>
              <a:spcAft>
                <a:spcPts val="0"/>
              </a:spcAft>
              <a:buClr>
                <a:schemeClr val="dk1"/>
              </a:buClr>
              <a:buSzPts val="800"/>
              <a:buNone/>
              <a:defRPr sz="800"/>
            </a:lvl3pPr>
            <a:lvl4pPr marL="1828800" lvl="3" indent="-228600" algn="l">
              <a:spcBef>
                <a:spcPts val="100"/>
              </a:spcBef>
              <a:spcAft>
                <a:spcPts val="0"/>
              </a:spcAft>
              <a:buClr>
                <a:schemeClr val="dk1"/>
              </a:buClr>
              <a:buSzPts val="700"/>
              <a:buNone/>
              <a:defRPr sz="700"/>
            </a:lvl4pPr>
            <a:lvl5pPr marL="2286000" lvl="4" indent="-228600" algn="l">
              <a:spcBef>
                <a:spcPts val="100"/>
              </a:spcBef>
              <a:spcAft>
                <a:spcPts val="0"/>
              </a:spcAft>
              <a:buClr>
                <a:schemeClr val="dk1"/>
              </a:buClr>
              <a:buSzPts val="700"/>
              <a:buNone/>
              <a:defRPr sz="700"/>
            </a:lvl5pPr>
            <a:lvl6pPr marL="2743200" lvl="5" indent="-228600" algn="l">
              <a:spcBef>
                <a:spcPts val="100"/>
              </a:spcBef>
              <a:spcAft>
                <a:spcPts val="0"/>
              </a:spcAft>
              <a:buClr>
                <a:schemeClr val="dk1"/>
              </a:buClr>
              <a:buSzPts val="700"/>
              <a:buNone/>
              <a:defRPr sz="700"/>
            </a:lvl6pPr>
            <a:lvl7pPr marL="3200400" lvl="6" indent="-228600" algn="l">
              <a:spcBef>
                <a:spcPts val="100"/>
              </a:spcBef>
              <a:spcAft>
                <a:spcPts val="0"/>
              </a:spcAft>
              <a:buClr>
                <a:schemeClr val="dk1"/>
              </a:buClr>
              <a:buSzPts val="700"/>
              <a:buNone/>
              <a:defRPr sz="700"/>
            </a:lvl7pPr>
            <a:lvl8pPr marL="3657600" lvl="7" indent="-228600" algn="l">
              <a:spcBef>
                <a:spcPts val="100"/>
              </a:spcBef>
              <a:spcAft>
                <a:spcPts val="0"/>
              </a:spcAft>
              <a:buClr>
                <a:schemeClr val="dk1"/>
              </a:buClr>
              <a:buSzPts val="700"/>
              <a:buNone/>
              <a:defRPr sz="700"/>
            </a:lvl8pPr>
            <a:lvl9pPr marL="4114800" lvl="8" indent="-228600" algn="l">
              <a:spcBef>
                <a:spcPts val="100"/>
              </a:spcBef>
              <a:spcAft>
                <a:spcPts val="0"/>
              </a:spcAft>
              <a:buClr>
                <a:schemeClr val="dk1"/>
              </a:buClr>
              <a:buSzPts val="700"/>
              <a:buNone/>
              <a:defRPr sz="700"/>
            </a:lvl9pPr>
          </a:lstStyle>
          <a:p>
            <a:endParaRPr/>
          </a:p>
        </p:txBody>
      </p:sp>
      <p:sp>
        <p:nvSpPr>
          <p:cNvPr id="113" name="Google Shape;113;p22"/>
          <p:cNvSpPr txBox="1">
            <a:spLocks noGrp="1"/>
          </p:cNvSpPr>
          <p:nvPr>
            <p:ph type="dt" idx="10"/>
          </p:nvPr>
        </p:nvSpPr>
        <p:spPr>
          <a:xfrm>
            <a:off x="457200" y="4767264"/>
            <a:ext cx="21336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4" name="Google Shape;114;p22"/>
          <p:cNvSpPr txBox="1">
            <a:spLocks noGrp="1"/>
          </p:cNvSpPr>
          <p:nvPr>
            <p:ph type="ftr" idx="11"/>
          </p:nvPr>
        </p:nvSpPr>
        <p:spPr>
          <a:xfrm>
            <a:off x="3124200" y="4767264"/>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5" name="Google Shape;115;p22"/>
          <p:cNvSpPr txBox="1">
            <a:spLocks noGrp="1"/>
          </p:cNvSpPr>
          <p:nvPr>
            <p:ph type="sldNum" idx="12"/>
          </p:nvPr>
        </p:nvSpPr>
        <p:spPr>
          <a:xfrm>
            <a:off x="6553200" y="4767264"/>
            <a:ext cx="21336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1792288" y="3600451"/>
            <a:ext cx="5486400" cy="425053"/>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chemeClr val="dk1"/>
              </a:buClr>
              <a:buSzPts val="1500"/>
              <a:buFont typeface="Calibri"/>
              <a:buNone/>
              <a:defRPr sz="1500"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8" name="Google Shape;118;p23"/>
          <p:cNvSpPr>
            <a:spLocks noGrp="1"/>
          </p:cNvSpPr>
          <p:nvPr>
            <p:ph type="pic" idx="2"/>
          </p:nvPr>
        </p:nvSpPr>
        <p:spPr>
          <a:xfrm>
            <a:off x="1792288" y="790576"/>
            <a:ext cx="5486400" cy="2755106"/>
          </a:xfrm>
          <a:prstGeom prst="rect">
            <a:avLst/>
          </a:prstGeom>
          <a:noFill/>
          <a:ln>
            <a:noFill/>
          </a:ln>
        </p:spPr>
      </p:sp>
      <p:sp>
        <p:nvSpPr>
          <p:cNvPr id="119" name="Google Shape;119;p23"/>
          <p:cNvSpPr txBox="1">
            <a:spLocks noGrp="1"/>
          </p:cNvSpPr>
          <p:nvPr>
            <p:ph type="body" idx="1"/>
          </p:nvPr>
        </p:nvSpPr>
        <p:spPr>
          <a:xfrm>
            <a:off x="1792288" y="4025504"/>
            <a:ext cx="5486400" cy="603646"/>
          </a:xfrm>
          <a:prstGeom prst="rect">
            <a:avLst/>
          </a:prstGeom>
          <a:noFill/>
          <a:ln>
            <a:noFill/>
          </a:ln>
        </p:spPr>
        <p:txBody>
          <a:bodyPr spcFirstLastPara="1" wrap="square" lIns="68575" tIns="34275" rIns="68575" bIns="34275" anchor="t" anchorCtr="0">
            <a:normAutofit/>
          </a:bodyPr>
          <a:lstStyle>
            <a:lvl1pPr marL="457200" lvl="0" indent="-228600" algn="l">
              <a:spcBef>
                <a:spcPts val="200"/>
              </a:spcBef>
              <a:spcAft>
                <a:spcPts val="0"/>
              </a:spcAft>
              <a:buClr>
                <a:schemeClr val="dk1"/>
              </a:buClr>
              <a:buSzPts val="1100"/>
              <a:buNone/>
              <a:defRPr sz="1100"/>
            </a:lvl1pPr>
            <a:lvl2pPr marL="914400" lvl="1" indent="-228600" algn="l">
              <a:spcBef>
                <a:spcPts val="200"/>
              </a:spcBef>
              <a:spcAft>
                <a:spcPts val="0"/>
              </a:spcAft>
              <a:buClr>
                <a:schemeClr val="dk1"/>
              </a:buClr>
              <a:buSzPts val="900"/>
              <a:buNone/>
              <a:defRPr sz="900"/>
            </a:lvl2pPr>
            <a:lvl3pPr marL="1371600" lvl="2" indent="-228600" algn="l">
              <a:spcBef>
                <a:spcPts val="200"/>
              </a:spcBef>
              <a:spcAft>
                <a:spcPts val="0"/>
              </a:spcAft>
              <a:buClr>
                <a:schemeClr val="dk1"/>
              </a:buClr>
              <a:buSzPts val="800"/>
              <a:buNone/>
              <a:defRPr sz="800"/>
            </a:lvl3pPr>
            <a:lvl4pPr marL="1828800" lvl="3" indent="-228600" algn="l">
              <a:spcBef>
                <a:spcPts val="100"/>
              </a:spcBef>
              <a:spcAft>
                <a:spcPts val="0"/>
              </a:spcAft>
              <a:buClr>
                <a:schemeClr val="dk1"/>
              </a:buClr>
              <a:buSzPts val="700"/>
              <a:buNone/>
              <a:defRPr sz="700"/>
            </a:lvl4pPr>
            <a:lvl5pPr marL="2286000" lvl="4" indent="-228600" algn="l">
              <a:spcBef>
                <a:spcPts val="100"/>
              </a:spcBef>
              <a:spcAft>
                <a:spcPts val="0"/>
              </a:spcAft>
              <a:buClr>
                <a:schemeClr val="dk1"/>
              </a:buClr>
              <a:buSzPts val="700"/>
              <a:buNone/>
              <a:defRPr sz="700"/>
            </a:lvl5pPr>
            <a:lvl6pPr marL="2743200" lvl="5" indent="-228600" algn="l">
              <a:spcBef>
                <a:spcPts val="100"/>
              </a:spcBef>
              <a:spcAft>
                <a:spcPts val="0"/>
              </a:spcAft>
              <a:buClr>
                <a:schemeClr val="dk1"/>
              </a:buClr>
              <a:buSzPts val="700"/>
              <a:buNone/>
              <a:defRPr sz="700"/>
            </a:lvl6pPr>
            <a:lvl7pPr marL="3200400" lvl="6" indent="-228600" algn="l">
              <a:spcBef>
                <a:spcPts val="100"/>
              </a:spcBef>
              <a:spcAft>
                <a:spcPts val="0"/>
              </a:spcAft>
              <a:buClr>
                <a:schemeClr val="dk1"/>
              </a:buClr>
              <a:buSzPts val="700"/>
              <a:buNone/>
              <a:defRPr sz="700"/>
            </a:lvl7pPr>
            <a:lvl8pPr marL="3657600" lvl="7" indent="-228600" algn="l">
              <a:spcBef>
                <a:spcPts val="100"/>
              </a:spcBef>
              <a:spcAft>
                <a:spcPts val="0"/>
              </a:spcAft>
              <a:buClr>
                <a:schemeClr val="dk1"/>
              </a:buClr>
              <a:buSzPts val="700"/>
              <a:buNone/>
              <a:defRPr sz="700"/>
            </a:lvl8pPr>
            <a:lvl9pPr marL="4114800" lvl="8" indent="-228600" algn="l">
              <a:spcBef>
                <a:spcPts val="100"/>
              </a:spcBef>
              <a:spcAft>
                <a:spcPts val="0"/>
              </a:spcAft>
              <a:buClr>
                <a:schemeClr val="dk1"/>
              </a:buClr>
              <a:buSzPts val="700"/>
              <a:buNone/>
              <a:defRPr sz="700"/>
            </a:lvl9pPr>
          </a:lstStyle>
          <a:p>
            <a:endParaRPr/>
          </a:p>
        </p:txBody>
      </p:sp>
      <p:sp>
        <p:nvSpPr>
          <p:cNvPr id="120" name="Google Shape;120;p23"/>
          <p:cNvSpPr txBox="1">
            <a:spLocks noGrp="1"/>
          </p:cNvSpPr>
          <p:nvPr>
            <p:ph type="dt" idx="10"/>
          </p:nvPr>
        </p:nvSpPr>
        <p:spPr>
          <a:xfrm>
            <a:off x="457200" y="4767264"/>
            <a:ext cx="21336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1" name="Google Shape;121;p23"/>
          <p:cNvSpPr txBox="1">
            <a:spLocks noGrp="1"/>
          </p:cNvSpPr>
          <p:nvPr>
            <p:ph type="ftr" idx="11"/>
          </p:nvPr>
        </p:nvSpPr>
        <p:spPr>
          <a:xfrm>
            <a:off x="3124200" y="4767264"/>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2" name="Google Shape;122;p23"/>
          <p:cNvSpPr txBox="1">
            <a:spLocks noGrp="1"/>
          </p:cNvSpPr>
          <p:nvPr>
            <p:ph type="sldNum" idx="12"/>
          </p:nvPr>
        </p:nvSpPr>
        <p:spPr>
          <a:xfrm>
            <a:off x="6553200" y="4767264"/>
            <a:ext cx="21336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1625600" y="0"/>
            <a:ext cx="7518400" cy="628650"/>
          </a:xfrm>
          <a:prstGeom prst="rect">
            <a:avLst/>
          </a:prstGeom>
          <a:noFill/>
          <a:ln>
            <a:noFill/>
          </a:ln>
        </p:spPr>
        <p:txBody>
          <a:bodyPr spcFirstLastPara="1" wrap="square" lIns="68575" tIns="34275" rIns="68575" bIns="34275" anchor="ctr" anchorCtr="0">
            <a:normAutofit/>
          </a:bodyPr>
          <a:lstStyle>
            <a:lvl1pPr lvl="0" algn="ctr">
              <a:spcBef>
                <a:spcPts val="0"/>
              </a:spcBef>
              <a:spcAft>
                <a:spcPts val="0"/>
              </a:spcAft>
              <a:buClr>
                <a:schemeClr val="lt1"/>
              </a:buClr>
              <a:buSzPts val="3300"/>
              <a:buFont typeface="Calibri"/>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5" name="Google Shape;125;p24"/>
          <p:cNvSpPr txBox="1">
            <a:spLocks noGrp="1"/>
          </p:cNvSpPr>
          <p:nvPr>
            <p:ph type="body" idx="1"/>
          </p:nvPr>
        </p:nvSpPr>
        <p:spPr>
          <a:xfrm rot="5400000">
            <a:off x="2665214" y="-1426962"/>
            <a:ext cx="3813572" cy="8229600"/>
          </a:xfrm>
          <a:prstGeom prst="rect">
            <a:avLst/>
          </a:prstGeom>
          <a:noFill/>
          <a:ln>
            <a:noFill/>
          </a:ln>
        </p:spPr>
        <p:txBody>
          <a:bodyPr spcFirstLastPara="1" wrap="square" lIns="68575" tIns="34275" rIns="68575" bIns="34275" anchor="t" anchorCtr="0">
            <a:normAutofit/>
          </a:bodyPr>
          <a:lstStyle>
            <a:lvl1pPr marL="457200" lvl="0" indent="-317500" algn="l">
              <a:spcBef>
                <a:spcPts val="300"/>
              </a:spcBef>
              <a:spcAft>
                <a:spcPts val="0"/>
              </a:spcAft>
              <a:buClr>
                <a:schemeClr val="dk1"/>
              </a:buClr>
              <a:buSzPts val="1400"/>
              <a:buChar char="•"/>
              <a:defRPr/>
            </a:lvl1pPr>
            <a:lvl2pPr marL="914400" lvl="1" indent="-317500" algn="l">
              <a:spcBef>
                <a:spcPts val="300"/>
              </a:spcBef>
              <a:spcAft>
                <a:spcPts val="0"/>
              </a:spcAft>
              <a:buClr>
                <a:schemeClr val="dk1"/>
              </a:buClr>
              <a:buSzPts val="1400"/>
              <a:buChar char="–"/>
              <a:defRPr/>
            </a:lvl2pPr>
            <a:lvl3pPr marL="1371600" lvl="2" indent="-317500" algn="l">
              <a:spcBef>
                <a:spcPts val="300"/>
              </a:spcBef>
              <a:spcAft>
                <a:spcPts val="0"/>
              </a:spcAft>
              <a:buClr>
                <a:schemeClr val="dk1"/>
              </a:buClr>
              <a:buSzPts val="1400"/>
              <a:buChar char="•"/>
              <a:defRPr/>
            </a:lvl3pPr>
            <a:lvl4pPr marL="1828800" lvl="3" indent="-317500" algn="l">
              <a:spcBef>
                <a:spcPts val="300"/>
              </a:spcBef>
              <a:spcAft>
                <a:spcPts val="0"/>
              </a:spcAft>
              <a:buClr>
                <a:schemeClr val="dk1"/>
              </a:buClr>
              <a:buSzPts val="1400"/>
              <a:buChar char="–"/>
              <a:defRPr/>
            </a:lvl4pPr>
            <a:lvl5pPr marL="2286000" lvl="4" indent="-317500" algn="l">
              <a:spcBef>
                <a:spcPts val="300"/>
              </a:spcBef>
              <a:spcAft>
                <a:spcPts val="0"/>
              </a:spcAft>
              <a:buClr>
                <a:schemeClr val="dk1"/>
              </a:buClr>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26" name="Google Shape;126;p24"/>
          <p:cNvSpPr txBox="1">
            <a:spLocks noGrp="1"/>
          </p:cNvSpPr>
          <p:nvPr>
            <p:ph type="dt" idx="10"/>
          </p:nvPr>
        </p:nvSpPr>
        <p:spPr>
          <a:xfrm>
            <a:off x="457200" y="4767264"/>
            <a:ext cx="21336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7" name="Google Shape;127;p24"/>
          <p:cNvSpPr txBox="1">
            <a:spLocks noGrp="1"/>
          </p:cNvSpPr>
          <p:nvPr>
            <p:ph type="ftr" idx="11"/>
          </p:nvPr>
        </p:nvSpPr>
        <p:spPr>
          <a:xfrm>
            <a:off x="3124200" y="4767264"/>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8" name="Google Shape;128;p24"/>
          <p:cNvSpPr txBox="1">
            <a:spLocks noGrp="1"/>
          </p:cNvSpPr>
          <p:nvPr>
            <p:ph type="sldNum" idx="12"/>
          </p:nvPr>
        </p:nvSpPr>
        <p:spPr>
          <a:xfrm>
            <a:off x="6553200" y="4767264"/>
            <a:ext cx="21336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rot="5400000">
            <a:off x="5741789" y="1649613"/>
            <a:ext cx="3832622" cy="2057400"/>
          </a:xfrm>
          <a:prstGeom prst="rect">
            <a:avLst/>
          </a:prstGeom>
          <a:noFill/>
          <a:ln>
            <a:noFill/>
          </a:ln>
        </p:spPr>
        <p:txBody>
          <a:bodyPr spcFirstLastPara="1" wrap="square" lIns="68575" tIns="34275" rIns="68575" bIns="34275" anchor="ctr" anchorCtr="0">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1" name="Google Shape;131;p25"/>
          <p:cNvSpPr txBox="1">
            <a:spLocks noGrp="1"/>
          </p:cNvSpPr>
          <p:nvPr>
            <p:ph type="body" idx="1"/>
          </p:nvPr>
        </p:nvSpPr>
        <p:spPr>
          <a:xfrm rot="5400000">
            <a:off x="1550789" y="-331587"/>
            <a:ext cx="3832622" cy="6019800"/>
          </a:xfrm>
          <a:prstGeom prst="rect">
            <a:avLst/>
          </a:prstGeom>
          <a:noFill/>
          <a:ln>
            <a:noFill/>
          </a:ln>
        </p:spPr>
        <p:txBody>
          <a:bodyPr spcFirstLastPara="1" wrap="square" lIns="68575" tIns="34275" rIns="68575" bIns="34275" anchor="t" anchorCtr="0">
            <a:normAutofit/>
          </a:bodyPr>
          <a:lstStyle>
            <a:lvl1pPr marL="457200" lvl="0" indent="-317500" algn="l">
              <a:spcBef>
                <a:spcPts val="300"/>
              </a:spcBef>
              <a:spcAft>
                <a:spcPts val="0"/>
              </a:spcAft>
              <a:buClr>
                <a:schemeClr val="dk1"/>
              </a:buClr>
              <a:buSzPts val="1400"/>
              <a:buChar char="•"/>
              <a:defRPr/>
            </a:lvl1pPr>
            <a:lvl2pPr marL="914400" lvl="1" indent="-317500" algn="l">
              <a:spcBef>
                <a:spcPts val="300"/>
              </a:spcBef>
              <a:spcAft>
                <a:spcPts val="0"/>
              </a:spcAft>
              <a:buClr>
                <a:schemeClr val="dk1"/>
              </a:buClr>
              <a:buSzPts val="1400"/>
              <a:buChar char="–"/>
              <a:defRPr/>
            </a:lvl2pPr>
            <a:lvl3pPr marL="1371600" lvl="2" indent="-317500" algn="l">
              <a:spcBef>
                <a:spcPts val="300"/>
              </a:spcBef>
              <a:spcAft>
                <a:spcPts val="0"/>
              </a:spcAft>
              <a:buClr>
                <a:schemeClr val="dk1"/>
              </a:buClr>
              <a:buSzPts val="1400"/>
              <a:buChar char="•"/>
              <a:defRPr/>
            </a:lvl3pPr>
            <a:lvl4pPr marL="1828800" lvl="3" indent="-317500" algn="l">
              <a:spcBef>
                <a:spcPts val="300"/>
              </a:spcBef>
              <a:spcAft>
                <a:spcPts val="0"/>
              </a:spcAft>
              <a:buClr>
                <a:schemeClr val="dk1"/>
              </a:buClr>
              <a:buSzPts val="1400"/>
              <a:buChar char="–"/>
              <a:defRPr/>
            </a:lvl4pPr>
            <a:lvl5pPr marL="2286000" lvl="4" indent="-317500" algn="l">
              <a:spcBef>
                <a:spcPts val="300"/>
              </a:spcBef>
              <a:spcAft>
                <a:spcPts val="0"/>
              </a:spcAft>
              <a:buClr>
                <a:schemeClr val="dk1"/>
              </a:buClr>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32" name="Google Shape;132;p25"/>
          <p:cNvSpPr txBox="1">
            <a:spLocks noGrp="1"/>
          </p:cNvSpPr>
          <p:nvPr>
            <p:ph type="dt" idx="10"/>
          </p:nvPr>
        </p:nvSpPr>
        <p:spPr>
          <a:xfrm>
            <a:off x="457200" y="4767264"/>
            <a:ext cx="21336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3" name="Google Shape;133;p25"/>
          <p:cNvSpPr txBox="1">
            <a:spLocks noGrp="1"/>
          </p:cNvSpPr>
          <p:nvPr>
            <p:ph type="ftr" idx="11"/>
          </p:nvPr>
        </p:nvSpPr>
        <p:spPr>
          <a:xfrm>
            <a:off x="3124200" y="4767264"/>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4" name="Google Shape;134;p25"/>
          <p:cNvSpPr txBox="1">
            <a:spLocks noGrp="1"/>
          </p:cNvSpPr>
          <p:nvPr>
            <p:ph type="sldNum" idx="12"/>
          </p:nvPr>
        </p:nvSpPr>
        <p:spPr>
          <a:xfrm>
            <a:off x="6553200" y="4767264"/>
            <a:ext cx="21336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35"/>
        <p:cNvGrpSpPr/>
        <p:nvPr/>
      </p:nvGrpSpPr>
      <p:grpSpPr>
        <a:xfrm>
          <a:off x="0" y="0"/>
          <a:ext cx="0" cy="0"/>
          <a:chOff x="0" y="0"/>
          <a:chExt cx="0" cy="0"/>
        </a:xfrm>
      </p:grpSpPr>
      <p:sp>
        <p:nvSpPr>
          <p:cNvPr id="136" name="Google Shape;136;p26"/>
          <p:cNvSpPr txBox="1">
            <a:spLocks noGrp="1"/>
          </p:cNvSpPr>
          <p:nvPr>
            <p:ph type="body" idx="1"/>
          </p:nvPr>
        </p:nvSpPr>
        <p:spPr>
          <a:xfrm>
            <a:off x="457200" y="790576"/>
            <a:ext cx="4038600" cy="3804047"/>
          </a:xfrm>
          <a:prstGeom prst="rect">
            <a:avLst/>
          </a:prstGeom>
          <a:noFill/>
          <a:ln>
            <a:noFill/>
          </a:ln>
        </p:spPr>
        <p:txBody>
          <a:bodyPr spcFirstLastPara="1" wrap="square" lIns="68575" tIns="34275" rIns="68575" bIns="34275" anchor="t" anchorCtr="0">
            <a:normAutofit/>
          </a:bodyPr>
          <a:lstStyle>
            <a:lvl1pPr marL="457200" lvl="0" indent="-361950" algn="l">
              <a:spcBef>
                <a:spcPts val="400"/>
              </a:spcBef>
              <a:spcAft>
                <a:spcPts val="0"/>
              </a:spcAft>
              <a:buClr>
                <a:schemeClr val="dk1"/>
              </a:buClr>
              <a:buSzPts val="2100"/>
              <a:buChar char="•"/>
              <a:defRPr sz="2100"/>
            </a:lvl1pPr>
            <a:lvl2pPr marL="914400" lvl="1" indent="-342900" algn="l">
              <a:spcBef>
                <a:spcPts val="400"/>
              </a:spcBef>
              <a:spcAft>
                <a:spcPts val="0"/>
              </a:spcAft>
              <a:buClr>
                <a:schemeClr val="dk1"/>
              </a:buClr>
              <a:buSzPts val="1800"/>
              <a:buChar char="–"/>
              <a:defRPr sz="1800"/>
            </a:lvl2pPr>
            <a:lvl3pPr marL="1371600" lvl="2" indent="-323850" algn="l">
              <a:spcBef>
                <a:spcPts val="300"/>
              </a:spcBef>
              <a:spcAft>
                <a:spcPts val="0"/>
              </a:spcAft>
              <a:buClr>
                <a:schemeClr val="dk1"/>
              </a:buClr>
              <a:buSzPts val="1500"/>
              <a:buChar char="•"/>
              <a:defRPr sz="1500"/>
            </a:lvl3pPr>
            <a:lvl4pPr marL="1828800" lvl="3" indent="-317500" algn="l">
              <a:spcBef>
                <a:spcPts val="300"/>
              </a:spcBef>
              <a:spcAft>
                <a:spcPts val="0"/>
              </a:spcAft>
              <a:buClr>
                <a:schemeClr val="dk1"/>
              </a:buClr>
              <a:buSzPts val="1400"/>
              <a:buChar char="–"/>
              <a:defRPr sz="1400"/>
            </a:lvl4pPr>
            <a:lvl5pPr marL="2286000" lvl="4" indent="-317500" algn="l">
              <a:spcBef>
                <a:spcPts val="300"/>
              </a:spcBef>
              <a:spcAft>
                <a:spcPts val="0"/>
              </a:spcAft>
              <a:buClr>
                <a:schemeClr val="dk1"/>
              </a:buClr>
              <a:buSzPts val="1400"/>
              <a:buChar char="»"/>
              <a:defRPr sz="1400"/>
            </a:lvl5pPr>
            <a:lvl6pPr marL="2743200" lvl="5" indent="-317500" algn="l">
              <a:spcBef>
                <a:spcPts val="300"/>
              </a:spcBef>
              <a:spcAft>
                <a:spcPts val="0"/>
              </a:spcAft>
              <a:buClr>
                <a:schemeClr val="dk1"/>
              </a:buClr>
              <a:buSzPts val="1400"/>
              <a:buChar char="•"/>
              <a:defRPr sz="1400"/>
            </a:lvl6pPr>
            <a:lvl7pPr marL="3200400" lvl="6" indent="-317500" algn="l">
              <a:spcBef>
                <a:spcPts val="300"/>
              </a:spcBef>
              <a:spcAft>
                <a:spcPts val="0"/>
              </a:spcAft>
              <a:buClr>
                <a:schemeClr val="dk1"/>
              </a:buClr>
              <a:buSzPts val="1400"/>
              <a:buChar char="•"/>
              <a:defRPr sz="1400"/>
            </a:lvl7pPr>
            <a:lvl8pPr marL="3657600" lvl="7" indent="-317500" algn="l">
              <a:spcBef>
                <a:spcPts val="300"/>
              </a:spcBef>
              <a:spcAft>
                <a:spcPts val="0"/>
              </a:spcAft>
              <a:buClr>
                <a:schemeClr val="dk1"/>
              </a:buClr>
              <a:buSzPts val="1400"/>
              <a:buChar char="•"/>
              <a:defRPr sz="1400"/>
            </a:lvl8pPr>
            <a:lvl9pPr marL="4114800" lvl="8" indent="-317500" algn="l">
              <a:spcBef>
                <a:spcPts val="300"/>
              </a:spcBef>
              <a:spcAft>
                <a:spcPts val="0"/>
              </a:spcAft>
              <a:buClr>
                <a:schemeClr val="dk1"/>
              </a:buClr>
              <a:buSzPts val="1400"/>
              <a:buChar char="•"/>
              <a:defRPr sz="1400"/>
            </a:lvl9pPr>
          </a:lstStyle>
          <a:p>
            <a:endParaRPr/>
          </a:p>
        </p:txBody>
      </p:sp>
      <p:sp>
        <p:nvSpPr>
          <p:cNvPr id="137" name="Google Shape;137;p26"/>
          <p:cNvSpPr txBox="1">
            <a:spLocks noGrp="1"/>
          </p:cNvSpPr>
          <p:nvPr>
            <p:ph type="body" idx="2"/>
          </p:nvPr>
        </p:nvSpPr>
        <p:spPr>
          <a:xfrm>
            <a:off x="4648200" y="790576"/>
            <a:ext cx="4038600" cy="3804047"/>
          </a:xfrm>
          <a:prstGeom prst="rect">
            <a:avLst/>
          </a:prstGeom>
          <a:noFill/>
          <a:ln>
            <a:noFill/>
          </a:ln>
        </p:spPr>
        <p:txBody>
          <a:bodyPr spcFirstLastPara="1" wrap="square" lIns="68575" tIns="34275" rIns="68575" bIns="34275" anchor="t" anchorCtr="0">
            <a:normAutofit/>
          </a:bodyPr>
          <a:lstStyle>
            <a:lvl1pPr marL="457200" lvl="0" indent="-361950" algn="l">
              <a:spcBef>
                <a:spcPts val="400"/>
              </a:spcBef>
              <a:spcAft>
                <a:spcPts val="0"/>
              </a:spcAft>
              <a:buClr>
                <a:schemeClr val="dk1"/>
              </a:buClr>
              <a:buSzPts val="2100"/>
              <a:buChar char="•"/>
              <a:defRPr sz="2100"/>
            </a:lvl1pPr>
            <a:lvl2pPr marL="914400" lvl="1" indent="-342900" algn="l">
              <a:spcBef>
                <a:spcPts val="400"/>
              </a:spcBef>
              <a:spcAft>
                <a:spcPts val="0"/>
              </a:spcAft>
              <a:buClr>
                <a:schemeClr val="dk1"/>
              </a:buClr>
              <a:buSzPts val="1800"/>
              <a:buChar char="–"/>
              <a:defRPr sz="1800"/>
            </a:lvl2pPr>
            <a:lvl3pPr marL="1371600" lvl="2" indent="-323850" algn="l">
              <a:spcBef>
                <a:spcPts val="300"/>
              </a:spcBef>
              <a:spcAft>
                <a:spcPts val="0"/>
              </a:spcAft>
              <a:buClr>
                <a:schemeClr val="dk1"/>
              </a:buClr>
              <a:buSzPts val="1500"/>
              <a:buChar char="•"/>
              <a:defRPr sz="1500"/>
            </a:lvl3pPr>
            <a:lvl4pPr marL="1828800" lvl="3" indent="-317500" algn="l">
              <a:spcBef>
                <a:spcPts val="300"/>
              </a:spcBef>
              <a:spcAft>
                <a:spcPts val="0"/>
              </a:spcAft>
              <a:buClr>
                <a:schemeClr val="dk1"/>
              </a:buClr>
              <a:buSzPts val="1400"/>
              <a:buChar char="–"/>
              <a:defRPr sz="1400"/>
            </a:lvl4pPr>
            <a:lvl5pPr marL="2286000" lvl="4" indent="-317500" algn="l">
              <a:spcBef>
                <a:spcPts val="300"/>
              </a:spcBef>
              <a:spcAft>
                <a:spcPts val="0"/>
              </a:spcAft>
              <a:buClr>
                <a:schemeClr val="dk1"/>
              </a:buClr>
              <a:buSzPts val="1400"/>
              <a:buChar char="»"/>
              <a:defRPr sz="1400"/>
            </a:lvl5pPr>
            <a:lvl6pPr marL="2743200" lvl="5" indent="-317500" algn="l">
              <a:spcBef>
                <a:spcPts val="300"/>
              </a:spcBef>
              <a:spcAft>
                <a:spcPts val="0"/>
              </a:spcAft>
              <a:buClr>
                <a:schemeClr val="dk1"/>
              </a:buClr>
              <a:buSzPts val="1400"/>
              <a:buChar char="•"/>
              <a:defRPr sz="1400"/>
            </a:lvl6pPr>
            <a:lvl7pPr marL="3200400" lvl="6" indent="-317500" algn="l">
              <a:spcBef>
                <a:spcPts val="300"/>
              </a:spcBef>
              <a:spcAft>
                <a:spcPts val="0"/>
              </a:spcAft>
              <a:buClr>
                <a:schemeClr val="dk1"/>
              </a:buClr>
              <a:buSzPts val="1400"/>
              <a:buChar char="•"/>
              <a:defRPr sz="1400"/>
            </a:lvl7pPr>
            <a:lvl8pPr marL="3657600" lvl="7" indent="-317500" algn="l">
              <a:spcBef>
                <a:spcPts val="300"/>
              </a:spcBef>
              <a:spcAft>
                <a:spcPts val="0"/>
              </a:spcAft>
              <a:buClr>
                <a:schemeClr val="dk1"/>
              </a:buClr>
              <a:buSzPts val="1400"/>
              <a:buChar char="•"/>
              <a:defRPr sz="1400"/>
            </a:lvl8pPr>
            <a:lvl9pPr marL="4114800" lvl="8" indent="-317500" algn="l">
              <a:spcBef>
                <a:spcPts val="300"/>
              </a:spcBef>
              <a:spcAft>
                <a:spcPts val="0"/>
              </a:spcAft>
              <a:buClr>
                <a:schemeClr val="dk1"/>
              </a:buClr>
              <a:buSzPts val="1400"/>
              <a:buChar char="•"/>
              <a:defRPr sz="1400"/>
            </a:lvl9pPr>
          </a:lstStyle>
          <a:p>
            <a:endParaRPr/>
          </a:p>
        </p:txBody>
      </p:sp>
      <p:sp>
        <p:nvSpPr>
          <p:cNvPr id="138" name="Google Shape;138;p26"/>
          <p:cNvSpPr txBox="1">
            <a:spLocks noGrp="1"/>
          </p:cNvSpPr>
          <p:nvPr>
            <p:ph type="dt" idx="10"/>
          </p:nvPr>
        </p:nvSpPr>
        <p:spPr>
          <a:xfrm>
            <a:off x="457200" y="4767264"/>
            <a:ext cx="21336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9" name="Google Shape;139;p26"/>
          <p:cNvSpPr txBox="1">
            <a:spLocks noGrp="1"/>
          </p:cNvSpPr>
          <p:nvPr>
            <p:ph type="ftr" idx="11"/>
          </p:nvPr>
        </p:nvSpPr>
        <p:spPr>
          <a:xfrm>
            <a:off x="3124200" y="4767264"/>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0" name="Google Shape;140;p26"/>
          <p:cNvSpPr txBox="1">
            <a:spLocks noGrp="1"/>
          </p:cNvSpPr>
          <p:nvPr>
            <p:ph type="sldNum" idx="12"/>
          </p:nvPr>
        </p:nvSpPr>
        <p:spPr>
          <a:xfrm>
            <a:off x="6553200" y="4767264"/>
            <a:ext cx="21336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41" name="Google Shape;141;p26"/>
          <p:cNvSpPr txBox="1">
            <a:spLocks noGrp="1"/>
          </p:cNvSpPr>
          <p:nvPr>
            <p:ph type="title"/>
          </p:nvPr>
        </p:nvSpPr>
        <p:spPr>
          <a:xfrm>
            <a:off x="1646456" y="0"/>
            <a:ext cx="7296208" cy="628650"/>
          </a:xfrm>
          <a:prstGeom prst="rect">
            <a:avLst/>
          </a:prstGeom>
          <a:noFill/>
          <a:ln>
            <a:noFill/>
          </a:ln>
        </p:spPr>
        <p:txBody>
          <a:bodyPr spcFirstLastPara="1" wrap="square" lIns="68575" tIns="34275" rIns="68575" bIns="34275" anchor="ctr" anchorCtr="0">
            <a:normAutofit/>
          </a:bodyPr>
          <a:lstStyle>
            <a:lvl1pPr lvl="0" algn="r">
              <a:spcBef>
                <a:spcPts val="0"/>
              </a:spcBef>
              <a:spcAft>
                <a:spcPts val="0"/>
              </a:spcAft>
              <a:buClr>
                <a:schemeClr val="lt1"/>
              </a:buClr>
              <a:buSzPts val="2300"/>
              <a:buFont typeface="Calibri"/>
              <a:buNone/>
              <a:defRPr sz="23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42"/>
        <p:cNvGrpSpPr/>
        <p:nvPr/>
      </p:nvGrpSpPr>
      <p:grpSpPr>
        <a:xfrm>
          <a:off x="0" y="0"/>
          <a:ext cx="0" cy="0"/>
          <a:chOff x="0" y="0"/>
          <a:chExt cx="0" cy="0"/>
        </a:xfrm>
      </p:grpSpPr>
      <p:sp>
        <p:nvSpPr>
          <p:cNvPr id="143" name="Google Shape;143;p27"/>
          <p:cNvSpPr txBox="1">
            <a:spLocks noGrp="1"/>
          </p:cNvSpPr>
          <p:nvPr>
            <p:ph type="dt" idx="10"/>
          </p:nvPr>
        </p:nvSpPr>
        <p:spPr>
          <a:xfrm>
            <a:off x="457200" y="4767264"/>
            <a:ext cx="21336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4" name="Google Shape;144;p27"/>
          <p:cNvSpPr txBox="1">
            <a:spLocks noGrp="1"/>
          </p:cNvSpPr>
          <p:nvPr>
            <p:ph type="ftr" idx="11"/>
          </p:nvPr>
        </p:nvSpPr>
        <p:spPr>
          <a:xfrm>
            <a:off x="3124200" y="4767264"/>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5" name="Google Shape;145;p27"/>
          <p:cNvSpPr txBox="1">
            <a:spLocks noGrp="1"/>
          </p:cNvSpPr>
          <p:nvPr>
            <p:ph type="sldNum" idx="12"/>
          </p:nvPr>
        </p:nvSpPr>
        <p:spPr>
          <a:xfrm>
            <a:off x="6553200" y="4767264"/>
            <a:ext cx="21336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46" name="Google Shape;146;p27"/>
          <p:cNvSpPr txBox="1">
            <a:spLocks noGrp="1"/>
          </p:cNvSpPr>
          <p:nvPr>
            <p:ph type="title"/>
          </p:nvPr>
        </p:nvSpPr>
        <p:spPr>
          <a:xfrm>
            <a:off x="1646456" y="0"/>
            <a:ext cx="7296208" cy="628650"/>
          </a:xfrm>
          <a:prstGeom prst="rect">
            <a:avLst/>
          </a:prstGeom>
          <a:noFill/>
          <a:ln>
            <a:noFill/>
          </a:ln>
        </p:spPr>
        <p:txBody>
          <a:bodyPr spcFirstLastPara="1" wrap="square" lIns="68575" tIns="34275" rIns="68575" bIns="34275" anchor="ctr" anchorCtr="0">
            <a:normAutofit/>
          </a:bodyPr>
          <a:lstStyle>
            <a:lvl1pPr lvl="0" algn="r">
              <a:spcBef>
                <a:spcPts val="0"/>
              </a:spcBef>
              <a:spcAft>
                <a:spcPts val="0"/>
              </a:spcAft>
              <a:buClr>
                <a:schemeClr val="lt1"/>
              </a:buClr>
              <a:buSzPts val="2300"/>
              <a:buFont typeface="Calibri"/>
              <a:buNone/>
              <a:defRPr sz="23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Title and Vertical Text">
  <p:cSld name="1_Title and Vertical Text">
    <p:spTree>
      <p:nvGrpSpPr>
        <p:cNvPr id="1" name="Shape 147"/>
        <p:cNvGrpSpPr/>
        <p:nvPr/>
      </p:nvGrpSpPr>
      <p:grpSpPr>
        <a:xfrm>
          <a:off x="0" y="0"/>
          <a:ext cx="0" cy="0"/>
          <a:chOff x="0" y="0"/>
          <a:chExt cx="0" cy="0"/>
        </a:xfrm>
      </p:grpSpPr>
      <p:sp>
        <p:nvSpPr>
          <p:cNvPr id="148" name="Google Shape;148;p28"/>
          <p:cNvSpPr txBox="1">
            <a:spLocks noGrp="1"/>
          </p:cNvSpPr>
          <p:nvPr>
            <p:ph type="body" idx="1"/>
          </p:nvPr>
        </p:nvSpPr>
        <p:spPr>
          <a:xfrm rot="5400000">
            <a:off x="2665214" y="-1426962"/>
            <a:ext cx="3813572" cy="8229600"/>
          </a:xfrm>
          <a:prstGeom prst="rect">
            <a:avLst/>
          </a:prstGeom>
          <a:noFill/>
          <a:ln>
            <a:noFill/>
          </a:ln>
        </p:spPr>
        <p:txBody>
          <a:bodyPr spcFirstLastPara="1" wrap="square" lIns="68575" tIns="34275" rIns="68575" bIns="34275" anchor="t" anchorCtr="0">
            <a:normAutofit/>
          </a:bodyPr>
          <a:lstStyle>
            <a:lvl1pPr marL="457200" lvl="0" indent="-317500" algn="l">
              <a:spcBef>
                <a:spcPts val="300"/>
              </a:spcBef>
              <a:spcAft>
                <a:spcPts val="0"/>
              </a:spcAft>
              <a:buClr>
                <a:schemeClr val="dk1"/>
              </a:buClr>
              <a:buSzPts val="1400"/>
              <a:buChar char="•"/>
              <a:defRPr/>
            </a:lvl1pPr>
            <a:lvl2pPr marL="914400" lvl="1" indent="-317500" algn="l">
              <a:spcBef>
                <a:spcPts val="300"/>
              </a:spcBef>
              <a:spcAft>
                <a:spcPts val="0"/>
              </a:spcAft>
              <a:buClr>
                <a:schemeClr val="dk1"/>
              </a:buClr>
              <a:buSzPts val="1400"/>
              <a:buChar char="–"/>
              <a:defRPr/>
            </a:lvl2pPr>
            <a:lvl3pPr marL="1371600" lvl="2" indent="-317500" algn="l">
              <a:spcBef>
                <a:spcPts val="300"/>
              </a:spcBef>
              <a:spcAft>
                <a:spcPts val="0"/>
              </a:spcAft>
              <a:buClr>
                <a:schemeClr val="dk1"/>
              </a:buClr>
              <a:buSzPts val="1400"/>
              <a:buChar char="•"/>
              <a:defRPr/>
            </a:lvl3pPr>
            <a:lvl4pPr marL="1828800" lvl="3" indent="-317500" algn="l">
              <a:spcBef>
                <a:spcPts val="300"/>
              </a:spcBef>
              <a:spcAft>
                <a:spcPts val="0"/>
              </a:spcAft>
              <a:buClr>
                <a:schemeClr val="dk1"/>
              </a:buClr>
              <a:buSzPts val="1400"/>
              <a:buChar char="–"/>
              <a:defRPr/>
            </a:lvl4pPr>
            <a:lvl5pPr marL="2286000" lvl="4" indent="-317500" algn="l">
              <a:spcBef>
                <a:spcPts val="300"/>
              </a:spcBef>
              <a:spcAft>
                <a:spcPts val="0"/>
              </a:spcAft>
              <a:buClr>
                <a:schemeClr val="dk1"/>
              </a:buClr>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9" name="Google Shape;149;p28"/>
          <p:cNvSpPr txBox="1">
            <a:spLocks noGrp="1"/>
          </p:cNvSpPr>
          <p:nvPr>
            <p:ph type="dt" idx="10"/>
          </p:nvPr>
        </p:nvSpPr>
        <p:spPr>
          <a:xfrm>
            <a:off x="457200" y="4767264"/>
            <a:ext cx="21336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0" name="Google Shape;150;p28"/>
          <p:cNvSpPr txBox="1">
            <a:spLocks noGrp="1"/>
          </p:cNvSpPr>
          <p:nvPr>
            <p:ph type="ftr" idx="11"/>
          </p:nvPr>
        </p:nvSpPr>
        <p:spPr>
          <a:xfrm>
            <a:off x="3124200" y="4767264"/>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1" name="Google Shape;151;p28"/>
          <p:cNvSpPr txBox="1">
            <a:spLocks noGrp="1"/>
          </p:cNvSpPr>
          <p:nvPr>
            <p:ph type="sldNum" idx="12"/>
          </p:nvPr>
        </p:nvSpPr>
        <p:spPr>
          <a:xfrm>
            <a:off x="6553200" y="4767264"/>
            <a:ext cx="21336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52" name="Google Shape;152;p28"/>
          <p:cNvSpPr txBox="1">
            <a:spLocks noGrp="1"/>
          </p:cNvSpPr>
          <p:nvPr>
            <p:ph type="title"/>
          </p:nvPr>
        </p:nvSpPr>
        <p:spPr>
          <a:xfrm>
            <a:off x="1646456" y="0"/>
            <a:ext cx="7296208" cy="628650"/>
          </a:xfrm>
          <a:prstGeom prst="rect">
            <a:avLst/>
          </a:prstGeom>
          <a:noFill/>
          <a:ln>
            <a:noFill/>
          </a:ln>
        </p:spPr>
        <p:txBody>
          <a:bodyPr spcFirstLastPara="1" wrap="square" lIns="68575" tIns="34275" rIns="68575" bIns="34275" anchor="ctr" anchorCtr="0">
            <a:normAutofit/>
          </a:bodyPr>
          <a:lstStyle>
            <a:lvl1pPr lvl="0" algn="r">
              <a:spcBef>
                <a:spcPts val="0"/>
              </a:spcBef>
              <a:spcAft>
                <a:spcPts val="0"/>
              </a:spcAft>
              <a:buClr>
                <a:schemeClr val="lt1"/>
              </a:buClr>
              <a:buSzPts val="2300"/>
              <a:buFont typeface="Calibri"/>
              <a:buNone/>
              <a:defRPr sz="23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jp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rm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457200" y="1200152"/>
            <a:ext cx="8229600" cy="3394472"/>
          </a:xfrm>
          <a:prstGeom prst="rect">
            <a:avLst/>
          </a:prstGeom>
          <a:noFill/>
          <a:ln>
            <a:noFill/>
          </a:ln>
        </p:spPr>
        <p:txBody>
          <a:bodyPr spcFirstLastPara="1" wrap="square" lIns="68575" tIns="34275" rIns="68575" bIns="34275" anchor="t" anchorCtr="0">
            <a:normAutofit/>
          </a:bodyPr>
          <a:lstStyle>
            <a:lvl1pPr marL="457200" marR="0" lvl="0"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4767264"/>
            <a:ext cx="21336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24200" y="4767264"/>
            <a:ext cx="28956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53200" y="4767264"/>
            <a:ext cx="21336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00B050"/>
                </a:solidFill>
                <a:latin typeface="Calibri"/>
                <a:ea typeface="Calibri"/>
                <a:cs typeface="Calibri"/>
                <a:sym typeface="Calibri"/>
              </a:defRPr>
            </a:lvl1pPr>
            <a:lvl2pPr marL="0" marR="0" lvl="1" indent="0" algn="r" rtl="0">
              <a:spcBef>
                <a:spcPts val="0"/>
              </a:spcBef>
              <a:buNone/>
              <a:defRPr sz="900" b="0" i="0" u="none" strike="noStrike" cap="none">
                <a:solidFill>
                  <a:srgbClr val="00B050"/>
                </a:solidFill>
                <a:latin typeface="Calibri"/>
                <a:ea typeface="Calibri"/>
                <a:cs typeface="Calibri"/>
                <a:sym typeface="Calibri"/>
              </a:defRPr>
            </a:lvl2pPr>
            <a:lvl3pPr marL="0" marR="0" lvl="2" indent="0" algn="r" rtl="0">
              <a:spcBef>
                <a:spcPts val="0"/>
              </a:spcBef>
              <a:buNone/>
              <a:defRPr sz="900" b="0" i="0" u="none" strike="noStrike" cap="none">
                <a:solidFill>
                  <a:srgbClr val="00B050"/>
                </a:solidFill>
                <a:latin typeface="Calibri"/>
                <a:ea typeface="Calibri"/>
                <a:cs typeface="Calibri"/>
                <a:sym typeface="Calibri"/>
              </a:defRPr>
            </a:lvl3pPr>
            <a:lvl4pPr marL="0" marR="0" lvl="3" indent="0" algn="r" rtl="0">
              <a:spcBef>
                <a:spcPts val="0"/>
              </a:spcBef>
              <a:buNone/>
              <a:defRPr sz="900" b="0" i="0" u="none" strike="noStrike" cap="none">
                <a:solidFill>
                  <a:srgbClr val="00B050"/>
                </a:solidFill>
                <a:latin typeface="Calibri"/>
                <a:ea typeface="Calibri"/>
                <a:cs typeface="Calibri"/>
                <a:sym typeface="Calibri"/>
              </a:defRPr>
            </a:lvl4pPr>
            <a:lvl5pPr marL="0" marR="0" lvl="4" indent="0" algn="r" rtl="0">
              <a:spcBef>
                <a:spcPts val="0"/>
              </a:spcBef>
              <a:buNone/>
              <a:defRPr sz="900" b="0" i="0" u="none" strike="noStrike" cap="none">
                <a:solidFill>
                  <a:srgbClr val="00B050"/>
                </a:solidFill>
                <a:latin typeface="Calibri"/>
                <a:ea typeface="Calibri"/>
                <a:cs typeface="Calibri"/>
                <a:sym typeface="Calibri"/>
              </a:defRPr>
            </a:lvl5pPr>
            <a:lvl6pPr marL="0" marR="0" lvl="5" indent="0" algn="r" rtl="0">
              <a:spcBef>
                <a:spcPts val="0"/>
              </a:spcBef>
              <a:buNone/>
              <a:defRPr sz="900" b="0" i="0" u="none" strike="noStrike" cap="none">
                <a:solidFill>
                  <a:srgbClr val="00B050"/>
                </a:solidFill>
                <a:latin typeface="Calibri"/>
                <a:ea typeface="Calibri"/>
                <a:cs typeface="Calibri"/>
                <a:sym typeface="Calibri"/>
              </a:defRPr>
            </a:lvl6pPr>
            <a:lvl7pPr marL="0" marR="0" lvl="6" indent="0" algn="r" rtl="0">
              <a:spcBef>
                <a:spcPts val="0"/>
              </a:spcBef>
              <a:buNone/>
              <a:defRPr sz="900" b="0" i="0" u="none" strike="noStrike" cap="none">
                <a:solidFill>
                  <a:srgbClr val="00B050"/>
                </a:solidFill>
                <a:latin typeface="Calibri"/>
                <a:ea typeface="Calibri"/>
                <a:cs typeface="Calibri"/>
                <a:sym typeface="Calibri"/>
              </a:defRPr>
            </a:lvl7pPr>
            <a:lvl8pPr marL="0" marR="0" lvl="7" indent="0" algn="r" rtl="0">
              <a:spcBef>
                <a:spcPts val="0"/>
              </a:spcBef>
              <a:buNone/>
              <a:defRPr sz="900" b="0" i="0" u="none" strike="noStrike" cap="none">
                <a:solidFill>
                  <a:srgbClr val="00B050"/>
                </a:solidFill>
                <a:latin typeface="Calibri"/>
                <a:ea typeface="Calibri"/>
                <a:cs typeface="Calibri"/>
                <a:sym typeface="Calibri"/>
              </a:defRPr>
            </a:lvl8pPr>
            <a:lvl9pPr marL="0" marR="0" lvl="8" indent="0" algn="r" rtl="0">
              <a:spcBef>
                <a:spcPts val="0"/>
              </a:spcBef>
              <a:buNone/>
              <a:defRPr sz="900" b="0" i="0" u="none" strike="noStrike" cap="none">
                <a:solidFill>
                  <a:srgbClr val="00B05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56" name="Google Shape;56;p13" descr="Block3.jpg"/>
          <p:cNvPicPr preferRelativeResize="0"/>
          <p:nvPr/>
        </p:nvPicPr>
        <p:blipFill rotWithShape="1">
          <a:blip r:embed="rId17">
            <a:alphaModFix/>
          </a:blip>
          <a:srcRect/>
          <a:stretch/>
        </p:blipFill>
        <p:spPr>
          <a:xfrm>
            <a:off x="0" y="0"/>
            <a:ext cx="9144000" cy="51435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7.jp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9"/>
          <p:cNvSpPr txBox="1">
            <a:spLocks noGrp="1"/>
          </p:cNvSpPr>
          <p:nvPr>
            <p:ph type="title"/>
          </p:nvPr>
        </p:nvSpPr>
        <p:spPr>
          <a:xfrm>
            <a:off x="1612900" y="-22622"/>
            <a:ext cx="7531200" cy="6513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endParaRPr/>
          </a:p>
        </p:txBody>
      </p:sp>
      <p:sp>
        <p:nvSpPr>
          <p:cNvPr id="158" name="Google Shape;158;p29"/>
          <p:cNvSpPr txBox="1">
            <a:spLocks noGrp="1"/>
          </p:cNvSpPr>
          <p:nvPr>
            <p:ph type="body" idx="1"/>
          </p:nvPr>
        </p:nvSpPr>
        <p:spPr>
          <a:xfrm>
            <a:off x="457200" y="762001"/>
            <a:ext cx="8229600" cy="3832500"/>
          </a:xfrm>
          <a:prstGeom prst="rect">
            <a:avLst/>
          </a:prstGeom>
        </p:spPr>
        <p:txBody>
          <a:bodyPr spcFirstLastPara="1" wrap="square" lIns="68575" tIns="34275" rIns="68575" bIns="34275" anchor="t" anchorCtr="0">
            <a:normAutofit/>
          </a:bodyPr>
          <a:lstStyle/>
          <a:p>
            <a:pPr marL="0" lvl="0" indent="0" algn="l" rtl="0">
              <a:spcBef>
                <a:spcPts val="300"/>
              </a:spcBef>
              <a:spcAft>
                <a:spcPts val="0"/>
              </a:spcAft>
              <a:buNone/>
            </a:pPr>
            <a:endParaRPr/>
          </a:p>
        </p:txBody>
      </p:sp>
      <p:pic>
        <p:nvPicPr>
          <p:cNvPr id="159" name="Google Shape;159;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a:spLocks noGrp="1"/>
          </p:cNvSpPr>
          <p:nvPr>
            <p:ph type="ctrTitle"/>
          </p:nvPr>
        </p:nvSpPr>
        <p:spPr>
          <a:xfrm>
            <a:off x="685800" y="1597820"/>
            <a:ext cx="7772400" cy="1102519"/>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2100"/>
              <a:buFont typeface="Calibri"/>
              <a:buNone/>
            </a:pPr>
            <a:r>
              <a:rPr lang="en" sz="2100">
                <a:latin typeface="Calibri"/>
                <a:ea typeface="Calibri"/>
                <a:cs typeface="Calibri"/>
                <a:sym typeface="Calibri"/>
              </a:rPr>
              <a:t>Heart Failure Prediction and Analysis</a:t>
            </a:r>
            <a:br>
              <a:rPr lang="en" sz="2100">
                <a:latin typeface="Calibri"/>
                <a:ea typeface="Calibri"/>
                <a:cs typeface="Calibri"/>
                <a:sym typeface="Calibri"/>
              </a:rPr>
            </a:br>
            <a:r>
              <a:rPr lang="en" sz="1200"/>
              <a:t>Classification of Patients Prone to Heart Failure Risk using Logistic Regression and Classification Tree</a:t>
            </a:r>
            <a:endParaRPr sz="1200">
              <a:latin typeface="Calibri"/>
              <a:ea typeface="Calibri"/>
              <a:cs typeface="Calibri"/>
              <a:sym typeface="Calibri"/>
            </a:endParaRPr>
          </a:p>
        </p:txBody>
      </p:sp>
      <p:sp>
        <p:nvSpPr>
          <p:cNvPr id="166" name="Google Shape;166;p30"/>
          <p:cNvSpPr txBox="1">
            <a:spLocks noGrp="1"/>
          </p:cNvSpPr>
          <p:nvPr>
            <p:ph type="subTitle" idx="1"/>
          </p:nvPr>
        </p:nvSpPr>
        <p:spPr>
          <a:xfrm>
            <a:off x="1371600" y="2914650"/>
            <a:ext cx="6400800" cy="1314450"/>
          </a:xfrm>
          <a:prstGeom prst="rect">
            <a:avLst/>
          </a:prstGeom>
          <a:noFill/>
          <a:ln>
            <a:noFill/>
          </a:ln>
        </p:spPr>
        <p:txBody>
          <a:bodyPr spcFirstLastPara="1" wrap="square" lIns="68575" tIns="34275" rIns="68575" bIns="34275" anchor="t" anchorCtr="0">
            <a:normAutofit fontScale="92500" lnSpcReduction="10000"/>
          </a:bodyPr>
          <a:lstStyle/>
          <a:p>
            <a:pPr marL="0" lvl="0" indent="0" algn="ctr" rtl="0">
              <a:spcBef>
                <a:spcPts val="0"/>
              </a:spcBef>
              <a:spcAft>
                <a:spcPts val="0"/>
              </a:spcAft>
              <a:buClr>
                <a:srgbClr val="888888"/>
              </a:buClr>
              <a:buSzPct val="100000"/>
              <a:buNone/>
            </a:pPr>
            <a:r>
              <a:rPr lang="en" sz="2100"/>
              <a:t>Team members :</a:t>
            </a:r>
            <a:endParaRPr/>
          </a:p>
          <a:p>
            <a:pPr marL="381000" lvl="0" indent="-380206" algn="ctr" rtl="0">
              <a:spcBef>
                <a:spcPts val="300"/>
              </a:spcBef>
              <a:spcAft>
                <a:spcPts val="0"/>
              </a:spcAft>
              <a:buClr>
                <a:srgbClr val="888888"/>
              </a:buClr>
              <a:buSzPct val="100000"/>
              <a:buFont typeface="Calibri"/>
              <a:buAutoNum type="arabicPeriod"/>
            </a:pPr>
            <a:r>
              <a:rPr lang="en" sz="1500"/>
              <a:t>Divya Rajesh Kannan</a:t>
            </a:r>
            <a:endParaRPr/>
          </a:p>
          <a:p>
            <a:pPr marL="381000" lvl="0" indent="-380206" algn="ctr" rtl="0">
              <a:spcBef>
                <a:spcPts val="300"/>
              </a:spcBef>
              <a:spcAft>
                <a:spcPts val="0"/>
              </a:spcAft>
              <a:buClr>
                <a:srgbClr val="888888"/>
              </a:buClr>
              <a:buSzPct val="100000"/>
              <a:buFont typeface="Calibri"/>
              <a:buAutoNum type="arabicPeriod"/>
            </a:pPr>
            <a:r>
              <a:rPr lang="en" sz="1500"/>
              <a:t>Aditya Chaganti</a:t>
            </a:r>
            <a:endParaRPr sz="1500"/>
          </a:p>
          <a:p>
            <a:pPr marL="381000" lvl="0" indent="-380206" algn="ctr" rtl="0">
              <a:spcBef>
                <a:spcPts val="300"/>
              </a:spcBef>
              <a:spcAft>
                <a:spcPts val="0"/>
              </a:spcAft>
              <a:buClr>
                <a:srgbClr val="888888"/>
              </a:buClr>
              <a:buSzPct val="100000"/>
              <a:buFont typeface="Calibri"/>
              <a:buAutoNum type="arabicPeriod"/>
            </a:pPr>
            <a:r>
              <a:rPr lang="en" sz="1500"/>
              <a:t>Shobha Ojha</a:t>
            </a:r>
            <a:endParaRPr/>
          </a:p>
          <a:p>
            <a:pPr marL="381000" lvl="0" indent="-380206" algn="ctr" rtl="0">
              <a:spcBef>
                <a:spcPts val="300"/>
              </a:spcBef>
              <a:spcAft>
                <a:spcPts val="0"/>
              </a:spcAft>
              <a:buClr>
                <a:srgbClr val="888888"/>
              </a:buClr>
              <a:buSzPct val="100000"/>
              <a:buFont typeface="Calibri"/>
              <a:buAutoNum type="arabicPeriod"/>
            </a:pPr>
            <a:r>
              <a:rPr lang="en" sz="1500"/>
              <a:t>Atharv Joshi</a:t>
            </a:r>
            <a:endParaRPr/>
          </a:p>
        </p:txBody>
      </p:sp>
      <p:pic>
        <p:nvPicPr>
          <p:cNvPr id="167" name="Google Shape;167;p3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1"/>
          <p:cNvSpPr txBox="1">
            <a:spLocks noGrp="1"/>
          </p:cNvSpPr>
          <p:nvPr>
            <p:ph type="body" idx="3"/>
          </p:nvPr>
        </p:nvSpPr>
        <p:spPr>
          <a:xfrm>
            <a:off x="0" y="796725"/>
            <a:ext cx="2955300" cy="6288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dk1"/>
              </a:buClr>
              <a:buSzPts val="1800"/>
              <a:buNone/>
            </a:pPr>
            <a:r>
              <a:rPr lang="en"/>
              <a:t>Data exploration and summary measures</a:t>
            </a:r>
            <a:endParaRPr/>
          </a:p>
        </p:txBody>
      </p:sp>
      <p:sp>
        <p:nvSpPr>
          <p:cNvPr id="173" name="Google Shape;173;p31"/>
          <p:cNvSpPr txBox="1">
            <a:spLocks noGrp="1"/>
          </p:cNvSpPr>
          <p:nvPr>
            <p:ph type="title"/>
          </p:nvPr>
        </p:nvSpPr>
        <p:spPr>
          <a:xfrm>
            <a:off x="1646381" y="0"/>
            <a:ext cx="7296300" cy="6288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lt1"/>
              </a:buClr>
              <a:buSzPts val="2300"/>
              <a:buFont typeface="Calibri"/>
              <a:buNone/>
            </a:pPr>
            <a:r>
              <a:rPr lang="en"/>
              <a:t>Data Preparation</a:t>
            </a:r>
            <a:endParaRPr/>
          </a:p>
        </p:txBody>
      </p:sp>
      <p:pic>
        <p:nvPicPr>
          <p:cNvPr id="174" name="Google Shape;174;p31"/>
          <p:cNvPicPr preferRelativeResize="0"/>
          <p:nvPr/>
        </p:nvPicPr>
        <p:blipFill>
          <a:blip r:embed="rId3">
            <a:alphaModFix/>
          </a:blip>
          <a:stretch>
            <a:fillRect/>
          </a:stretch>
        </p:blipFill>
        <p:spPr>
          <a:xfrm>
            <a:off x="3797800" y="1425525"/>
            <a:ext cx="5144875" cy="3173175"/>
          </a:xfrm>
          <a:prstGeom prst="rect">
            <a:avLst/>
          </a:prstGeom>
          <a:noFill/>
          <a:ln>
            <a:noFill/>
          </a:ln>
        </p:spPr>
      </p:pic>
      <p:sp>
        <p:nvSpPr>
          <p:cNvPr id="175" name="Google Shape;175;p31"/>
          <p:cNvSpPr txBox="1"/>
          <p:nvPr/>
        </p:nvSpPr>
        <p:spPr>
          <a:xfrm>
            <a:off x="-140450" y="1593450"/>
            <a:ext cx="3627000" cy="439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120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From initial analysis, it is seen that the Cholesterol variable has a high number of outliers</a:t>
            </a:r>
            <a:endParaRPr sz="1300">
              <a:solidFill>
                <a:schemeClr val="dk1"/>
              </a:solidFill>
              <a:latin typeface="Calibri"/>
              <a:ea typeface="Calibri"/>
              <a:cs typeface="Calibri"/>
              <a:sym typeface="Calibri"/>
            </a:endParaRPr>
          </a:p>
          <a:p>
            <a:pPr marL="457200" lvl="0" indent="-311150" algn="l" rtl="0">
              <a:lnSpc>
                <a:spcPct val="115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Usually, data with any outliers would be treated using the imputation or omission strategy. However, since it is medical data, it is important to take the nature and context of the data into account. In medical data, the outliers can represent valid and abnormal health conditions that need medical attention, hence treating it as an outlier would not make sense as valuable data would be lost</a:t>
            </a:r>
            <a:endParaRPr sz="13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1300">
              <a:solidFill>
                <a:schemeClr val="dk1"/>
              </a:solidFill>
              <a:latin typeface="Calibri"/>
              <a:ea typeface="Calibri"/>
              <a:cs typeface="Calibri"/>
              <a:sym typeface="Calibri"/>
            </a:endParaRPr>
          </a:p>
          <a:p>
            <a:pPr marL="0" lvl="0" indent="0" algn="l" rtl="0">
              <a:spcBef>
                <a:spcPts val="1200"/>
              </a:spcBef>
              <a:spcAft>
                <a:spcPts val="0"/>
              </a:spcAft>
              <a:buNone/>
            </a:pPr>
            <a:endParaRPr sz="25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1612900" y="-22622"/>
            <a:ext cx="7531200" cy="651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SzPts val="990"/>
              <a:buNone/>
            </a:pPr>
            <a:r>
              <a:rPr lang="en" sz="2670"/>
              <a:t>Model-1: Logistic Regression</a:t>
            </a:r>
            <a:endParaRPr sz="2670"/>
          </a:p>
          <a:p>
            <a:pPr marL="0" lvl="0" indent="0" algn="ctr" rtl="0">
              <a:spcBef>
                <a:spcPts val="0"/>
              </a:spcBef>
              <a:spcAft>
                <a:spcPts val="0"/>
              </a:spcAft>
              <a:buSzPts val="990"/>
              <a:buNone/>
            </a:pPr>
            <a:r>
              <a:rPr lang="en" sz="1970"/>
              <a:t>(only significant variables, 70% training set)</a:t>
            </a:r>
            <a:endParaRPr sz="1970"/>
          </a:p>
        </p:txBody>
      </p:sp>
      <p:pic>
        <p:nvPicPr>
          <p:cNvPr id="181" name="Google Shape;181;p32"/>
          <p:cNvPicPr preferRelativeResize="0"/>
          <p:nvPr/>
        </p:nvPicPr>
        <p:blipFill>
          <a:blip r:embed="rId3">
            <a:alphaModFix/>
          </a:blip>
          <a:stretch>
            <a:fillRect/>
          </a:stretch>
        </p:blipFill>
        <p:spPr>
          <a:xfrm>
            <a:off x="2647075" y="790575"/>
            <a:ext cx="3440303" cy="2385600"/>
          </a:xfrm>
          <a:prstGeom prst="rect">
            <a:avLst/>
          </a:prstGeom>
          <a:noFill/>
          <a:ln>
            <a:noFill/>
          </a:ln>
        </p:spPr>
      </p:pic>
      <p:pic>
        <p:nvPicPr>
          <p:cNvPr id="182" name="Google Shape;182;p32"/>
          <p:cNvPicPr preferRelativeResize="0"/>
          <p:nvPr/>
        </p:nvPicPr>
        <p:blipFill>
          <a:blip r:embed="rId4">
            <a:alphaModFix/>
          </a:blip>
          <a:stretch>
            <a:fillRect/>
          </a:stretch>
        </p:blipFill>
        <p:spPr>
          <a:xfrm>
            <a:off x="156200" y="3401075"/>
            <a:ext cx="5931176" cy="868550"/>
          </a:xfrm>
          <a:prstGeom prst="rect">
            <a:avLst/>
          </a:prstGeom>
          <a:noFill/>
          <a:ln>
            <a:noFill/>
          </a:ln>
        </p:spPr>
      </p:pic>
      <p:sp>
        <p:nvSpPr>
          <p:cNvPr id="183" name="Google Shape;183;p32"/>
          <p:cNvSpPr/>
          <p:nvPr/>
        </p:nvSpPr>
        <p:spPr>
          <a:xfrm>
            <a:off x="156200" y="822075"/>
            <a:ext cx="2223000" cy="238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700" b="1" u="sng">
                <a:solidFill>
                  <a:schemeClr val="dk1"/>
                </a:solidFill>
                <a:latin typeface="Calibri"/>
                <a:ea typeface="Calibri"/>
                <a:cs typeface="Calibri"/>
                <a:sym typeface="Calibri"/>
              </a:rPr>
              <a:t>Significant Attributes</a:t>
            </a:r>
            <a:r>
              <a:rPr lang="en" sz="1700" b="1">
                <a:solidFill>
                  <a:schemeClr val="dk1"/>
                </a:solidFill>
                <a:latin typeface="Calibri"/>
                <a:ea typeface="Calibri"/>
                <a:cs typeface="Calibri"/>
                <a:sym typeface="Calibri"/>
              </a:rPr>
              <a:t>:</a:t>
            </a:r>
            <a:endParaRPr sz="17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i="1">
                <a:solidFill>
                  <a:schemeClr val="dk1"/>
                </a:solidFill>
                <a:latin typeface="Calibri"/>
                <a:ea typeface="Calibri"/>
                <a:cs typeface="Calibri"/>
                <a:sym typeface="Calibri"/>
              </a:rPr>
              <a:t>Sex</a:t>
            </a:r>
            <a:endParaRPr sz="1800" i="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i="1">
                <a:solidFill>
                  <a:schemeClr val="dk1"/>
                </a:solidFill>
                <a:latin typeface="Calibri"/>
                <a:ea typeface="Calibri"/>
                <a:cs typeface="Calibri"/>
                <a:sym typeface="Calibri"/>
              </a:rPr>
              <a:t>Chest Pain Type</a:t>
            </a:r>
            <a:endParaRPr sz="1800" i="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i="1">
                <a:solidFill>
                  <a:schemeClr val="dk1"/>
                </a:solidFill>
                <a:latin typeface="Calibri"/>
                <a:ea typeface="Calibri"/>
                <a:cs typeface="Calibri"/>
                <a:sym typeface="Calibri"/>
              </a:rPr>
              <a:t>Fasting Blood Sugar</a:t>
            </a:r>
            <a:endParaRPr sz="1800" i="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i="1">
                <a:solidFill>
                  <a:schemeClr val="dk1"/>
                </a:solidFill>
                <a:latin typeface="Calibri"/>
                <a:ea typeface="Calibri"/>
                <a:cs typeface="Calibri"/>
                <a:sym typeface="Calibri"/>
              </a:rPr>
              <a:t>Exercise Angina </a:t>
            </a:r>
            <a:endParaRPr sz="1800" i="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i="1">
                <a:solidFill>
                  <a:schemeClr val="dk1"/>
                </a:solidFill>
                <a:latin typeface="Calibri"/>
                <a:ea typeface="Calibri"/>
                <a:cs typeface="Calibri"/>
                <a:sym typeface="Calibri"/>
              </a:rPr>
              <a:t>Max HR</a:t>
            </a:r>
            <a:endParaRPr sz="1800" i="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i="1">
                <a:solidFill>
                  <a:schemeClr val="dk1"/>
                </a:solidFill>
                <a:latin typeface="Calibri"/>
                <a:ea typeface="Calibri"/>
                <a:cs typeface="Calibri"/>
                <a:sym typeface="Calibri"/>
              </a:rPr>
              <a:t>Old Peak</a:t>
            </a:r>
            <a:endParaRPr sz="1800" i="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i="1">
                <a:solidFill>
                  <a:schemeClr val="dk1"/>
                </a:solidFill>
                <a:latin typeface="Calibri"/>
                <a:ea typeface="Calibri"/>
                <a:cs typeface="Calibri"/>
                <a:sym typeface="Calibri"/>
              </a:rPr>
              <a:t>ST_Slope</a:t>
            </a:r>
            <a:endParaRPr sz="1800" i="1">
              <a:solidFill>
                <a:schemeClr val="dk1"/>
              </a:solidFill>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p:txBody>
      </p:sp>
      <p:pic>
        <p:nvPicPr>
          <p:cNvPr id="184" name="Google Shape;184;p32"/>
          <p:cNvPicPr preferRelativeResize="0"/>
          <p:nvPr/>
        </p:nvPicPr>
        <p:blipFill>
          <a:blip r:embed="rId5">
            <a:alphaModFix/>
          </a:blip>
          <a:stretch>
            <a:fillRect/>
          </a:stretch>
        </p:blipFill>
        <p:spPr>
          <a:xfrm>
            <a:off x="6238368" y="790566"/>
            <a:ext cx="2573007" cy="2319924"/>
          </a:xfrm>
          <a:prstGeom prst="rect">
            <a:avLst/>
          </a:prstGeom>
          <a:noFill/>
          <a:ln>
            <a:noFill/>
          </a:ln>
        </p:spPr>
      </p:pic>
      <p:graphicFrame>
        <p:nvGraphicFramePr>
          <p:cNvPr id="185" name="Google Shape;185;p32"/>
          <p:cNvGraphicFramePr/>
          <p:nvPr/>
        </p:nvGraphicFramePr>
        <p:xfrm>
          <a:off x="6238375" y="3272400"/>
          <a:ext cx="2627450" cy="1318170"/>
        </p:xfrm>
        <a:graphic>
          <a:graphicData uri="http://schemas.openxmlformats.org/drawingml/2006/table">
            <a:tbl>
              <a:tblPr>
                <a:noFill/>
                <a:tableStyleId>{F9881C6C-775F-4A9D-8950-2216C96D1F26}</a:tableStyleId>
              </a:tblPr>
              <a:tblGrid>
                <a:gridCol w="1608075">
                  <a:extLst>
                    <a:ext uri="{9D8B030D-6E8A-4147-A177-3AD203B41FA5}">
                      <a16:colId xmlns:a16="http://schemas.microsoft.com/office/drawing/2014/main" val="20000"/>
                    </a:ext>
                  </a:extLst>
                </a:gridCol>
                <a:gridCol w="1019375">
                  <a:extLst>
                    <a:ext uri="{9D8B030D-6E8A-4147-A177-3AD203B41FA5}">
                      <a16:colId xmlns:a16="http://schemas.microsoft.com/office/drawing/2014/main" val="20001"/>
                    </a:ext>
                  </a:extLst>
                </a:gridCol>
              </a:tblGrid>
              <a:tr h="424525">
                <a:tc>
                  <a:txBody>
                    <a:bodyPr/>
                    <a:lstStyle/>
                    <a:p>
                      <a:pPr marL="0" lvl="0" indent="0" algn="l" rtl="0">
                        <a:lnSpc>
                          <a:spcPct val="115000"/>
                        </a:lnSpc>
                        <a:spcBef>
                          <a:spcPts val="0"/>
                        </a:spcBef>
                        <a:spcAft>
                          <a:spcPts val="0"/>
                        </a:spcAft>
                        <a:buNone/>
                      </a:pPr>
                      <a:r>
                        <a:rPr lang="en" sz="1600" b="1"/>
                        <a:t>Accuracy</a:t>
                      </a:r>
                      <a:endParaRPr sz="16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3C47D"/>
                    </a:solidFill>
                  </a:tcPr>
                </a:tc>
                <a:tc>
                  <a:txBody>
                    <a:bodyPr/>
                    <a:lstStyle/>
                    <a:p>
                      <a:pPr marL="0" lvl="0" indent="0" algn="ctr" rtl="0">
                        <a:lnSpc>
                          <a:spcPct val="115000"/>
                        </a:lnSpc>
                        <a:spcBef>
                          <a:spcPts val="0"/>
                        </a:spcBef>
                        <a:spcAft>
                          <a:spcPts val="0"/>
                        </a:spcAft>
                        <a:buNone/>
                      </a:pPr>
                      <a:r>
                        <a:rPr lang="en" sz="1600"/>
                        <a:t>88.00</a:t>
                      </a:r>
                      <a:endParaRPr sz="16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24525">
                <a:tc>
                  <a:txBody>
                    <a:bodyPr/>
                    <a:lstStyle/>
                    <a:p>
                      <a:pPr marL="0" lvl="0" indent="0" algn="l" rtl="0">
                        <a:lnSpc>
                          <a:spcPct val="115000"/>
                        </a:lnSpc>
                        <a:spcBef>
                          <a:spcPts val="0"/>
                        </a:spcBef>
                        <a:spcAft>
                          <a:spcPts val="0"/>
                        </a:spcAft>
                        <a:buNone/>
                      </a:pPr>
                      <a:r>
                        <a:rPr lang="en" sz="1600" b="1"/>
                        <a:t>Sensitivity</a:t>
                      </a:r>
                      <a:endParaRPr sz="16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3C47D"/>
                    </a:solidFill>
                  </a:tcPr>
                </a:tc>
                <a:tc>
                  <a:txBody>
                    <a:bodyPr/>
                    <a:lstStyle/>
                    <a:p>
                      <a:pPr marL="0" lvl="0" indent="0" algn="ctr" rtl="0">
                        <a:lnSpc>
                          <a:spcPct val="115000"/>
                        </a:lnSpc>
                        <a:spcBef>
                          <a:spcPts val="0"/>
                        </a:spcBef>
                        <a:spcAft>
                          <a:spcPts val="0"/>
                        </a:spcAft>
                        <a:buNone/>
                      </a:pPr>
                      <a:r>
                        <a:rPr lang="en" sz="1600"/>
                        <a:t>91.45</a:t>
                      </a:r>
                      <a:endParaRPr sz="16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24525">
                <a:tc>
                  <a:txBody>
                    <a:bodyPr/>
                    <a:lstStyle/>
                    <a:p>
                      <a:pPr marL="0" lvl="0" indent="0" algn="l" rtl="0">
                        <a:lnSpc>
                          <a:spcPct val="115000"/>
                        </a:lnSpc>
                        <a:spcBef>
                          <a:spcPts val="0"/>
                        </a:spcBef>
                        <a:spcAft>
                          <a:spcPts val="0"/>
                        </a:spcAft>
                        <a:buNone/>
                      </a:pPr>
                      <a:r>
                        <a:rPr lang="en" sz="1600" b="1"/>
                        <a:t>Specificity</a:t>
                      </a:r>
                      <a:endParaRPr sz="16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3C47D"/>
                    </a:solidFill>
                  </a:tcPr>
                </a:tc>
                <a:tc>
                  <a:txBody>
                    <a:bodyPr/>
                    <a:lstStyle/>
                    <a:p>
                      <a:pPr marL="0" lvl="0" indent="0" algn="ctr" rtl="0">
                        <a:lnSpc>
                          <a:spcPct val="115000"/>
                        </a:lnSpc>
                        <a:spcBef>
                          <a:spcPts val="0"/>
                        </a:spcBef>
                        <a:spcAft>
                          <a:spcPts val="0"/>
                        </a:spcAft>
                        <a:buNone/>
                      </a:pPr>
                      <a:r>
                        <a:rPr lang="en" sz="1600"/>
                        <a:t>83.74</a:t>
                      </a:r>
                      <a:endParaRPr sz="16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3"/>
          <p:cNvSpPr txBox="1">
            <a:spLocks noGrp="1"/>
          </p:cNvSpPr>
          <p:nvPr>
            <p:ph type="title"/>
          </p:nvPr>
        </p:nvSpPr>
        <p:spPr>
          <a:xfrm>
            <a:off x="225" y="-22625"/>
            <a:ext cx="9144000" cy="6513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chemeClr val="lt1"/>
              </a:buClr>
              <a:buSzPts val="2700"/>
              <a:buFont typeface="Calibri"/>
              <a:buNone/>
            </a:pPr>
            <a:r>
              <a:rPr lang="en" sz="2000"/>
              <a:t>Model-2: Classification Tree</a:t>
            </a:r>
            <a:endParaRPr sz="2000"/>
          </a:p>
          <a:p>
            <a:pPr marL="0" lvl="0" indent="0" algn="ctr" rtl="0">
              <a:spcBef>
                <a:spcPts val="0"/>
              </a:spcBef>
              <a:spcAft>
                <a:spcPts val="0"/>
              </a:spcAft>
              <a:buClr>
                <a:schemeClr val="lt1"/>
              </a:buClr>
              <a:buSzPts val="2700"/>
              <a:buFont typeface="Calibri"/>
              <a:buNone/>
            </a:pPr>
            <a:r>
              <a:rPr lang="en" sz="1400"/>
              <a:t>(Training set 70%)</a:t>
            </a:r>
            <a:endParaRPr/>
          </a:p>
        </p:txBody>
      </p:sp>
      <p:pic>
        <p:nvPicPr>
          <p:cNvPr id="191" name="Google Shape;191;p33"/>
          <p:cNvPicPr preferRelativeResize="0"/>
          <p:nvPr/>
        </p:nvPicPr>
        <p:blipFill rotWithShape="1">
          <a:blip r:embed="rId3">
            <a:alphaModFix/>
          </a:blip>
          <a:srcRect l="-4630" t="1531230" r="4630" b="-1531230"/>
          <a:stretch/>
        </p:blipFill>
        <p:spPr>
          <a:xfrm>
            <a:off x="152400" y="4746902"/>
            <a:ext cx="2114537" cy="244198"/>
          </a:xfrm>
          <a:prstGeom prst="rect">
            <a:avLst/>
          </a:prstGeom>
          <a:noFill/>
          <a:ln>
            <a:noFill/>
          </a:ln>
        </p:spPr>
      </p:pic>
      <p:pic>
        <p:nvPicPr>
          <p:cNvPr id="192" name="Google Shape;192;p33"/>
          <p:cNvPicPr preferRelativeResize="0"/>
          <p:nvPr/>
        </p:nvPicPr>
        <p:blipFill>
          <a:blip r:embed="rId4">
            <a:alphaModFix/>
          </a:blip>
          <a:stretch>
            <a:fillRect/>
          </a:stretch>
        </p:blipFill>
        <p:spPr>
          <a:xfrm>
            <a:off x="152400" y="2944475"/>
            <a:ext cx="2936850" cy="2280024"/>
          </a:xfrm>
          <a:prstGeom prst="rect">
            <a:avLst/>
          </a:prstGeom>
          <a:noFill/>
          <a:ln>
            <a:noFill/>
          </a:ln>
        </p:spPr>
      </p:pic>
      <p:pic>
        <p:nvPicPr>
          <p:cNvPr id="193" name="Google Shape;193;p33"/>
          <p:cNvPicPr preferRelativeResize="0"/>
          <p:nvPr/>
        </p:nvPicPr>
        <p:blipFill rotWithShape="1">
          <a:blip r:embed="rId5">
            <a:alphaModFix/>
          </a:blip>
          <a:srcRect t="4170" b="-4170"/>
          <a:stretch/>
        </p:blipFill>
        <p:spPr>
          <a:xfrm>
            <a:off x="6099075" y="2944475"/>
            <a:ext cx="3045025" cy="2370975"/>
          </a:xfrm>
          <a:prstGeom prst="rect">
            <a:avLst/>
          </a:prstGeom>
          <a:noFill/>
          <a:ln>
            <a:noFill/>
          </a:ln>
        </p:spPr>
      </p:pic>
      <p:graphicFrame>
        <p:nvGraphicFramePr>
          <p:cNvPr id="194" name="Google Shape;194;p33"/>
          <p:cNvGraphicFramePr/>
          <p:nvPr/>
        </p:nvGraphicFramePr>
        <p:xfrm>
          <a:off x="6097588" y="887175"/>
          <a:ext cx="3048000" cy="1414563"/>
        </p:xfrm>
        <a:graphic>
          <a:graphicData uri="http://schemas.openxmlformats.org/drawingml/2006/table">
            <a:tbl>
              <a:tblPr>
                <a:noFill/>
                <a:tableStyleId>{F9881C6C-775F-4A9D-8950-2216C96D1F26}</a:tableStyleId>
              </a:tblPr>
              <a:tblGrid>
                <a:gridCol w="1381125">
                  <a:extLst>
                    <a:ext uri="{9D8B030D-6E8A-4147-A177-3AD203B41FA5}">
                      <a16:colId xmlns:a16="http://schemas.microsoft.com/office/drawing/2014/main" val="20000"/>
                    </a:ext>
                  </a:extLst>
                </a:gridCol>
                <a:gridCol w="1666875">
                  <a:extLst>
                    <a:ext uri="{9D8B030D-6E8A-4147-A177-3AD203B41FA5}">
                      <a16:colId xmlns:a16="http://schemas.microsoft.com/office/drawing/2014/main" val="20001"/>
                    </a:ext>
                  </a:extLst>
                </a:gridCol>
              </a:tblGrid>
              <a:tr h="466725">
                <a:tc>
                  <a:txBody>
                    <a:bodyPr/>
                    <a:lstStyle/>
                    <a:p>
                      <a:pPr marL="0" lvl="0" indent="0" algn="l" rtl="0">
                        <a:lnSpc>
                          <a:spcPct val="115000"/>
                        </a:lnSpc>
                        <a:spcBef>
                          <a:spcPts val="0"/>
                        </a:spcBef>
                        <a:spcAft>
                          <a:spcPts val="0"/>
                        </a:spcAft>
                        <a:buNone/>
                      </a:pPr>
                      <a:r>
                        <a:rPr lang="en" sz="1800" b="1"/>
                        <a:t>Accuracy</a:t>
                      </a:r>
                      <a:endParaRPr sz="18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3C47D"/>
                    </a:solidFill>
                  </a:tcPr>
                </a:tc>
                <a:tc>
                  <a:txBody>
                    <a:bodyPr/>
                    <a:lstStyle/>
                    <a:p>
                      <a:pPr marL="0" lvl="0" indent="0" algn="ctr" rtl="0">
                        <a:lnSpc>
                          <a:spcPct val="115000"/>
                        </a:lnSpc>
                        <a:spcBef>
                          <a:spcPts val="0"/>
                        </a:spcBef>
                        <a:spcAft>
                          <a:spcPts val="0"/>
                        </a:spcAft>
                        <a:buNone/>
                      </a:pPr>
                      <a:r>
                        <a:rPr lang="en" sz="1800"/>
                        <a:t>85.09</a:t>
                      </a:r>
                      <a:endParaRPr sz="1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66725">
                <a:tc>
                  <a:txBody>
                    <a:bodyPr/>
                    <a:lstStyle/>
                    <a:p>
                      <a:pPr marL="0" lvl="0" indent="0" algn="l" rtl="0">
                        <a:lnSpc>
                          <a:spcPct val="115000"/>
                        </a:lnSpc>
                        <a:spcBef>
                          <a:spcPts val="0"/>
                        </a:spcBef>
                        <a:spcAft>
                          <a:spcPts val="0"/>
                        </a:spcAft>
                        <a:buNone/>
                      </a:pPr>
                      <a:r>
                        <a:rPr lang="en" sz="1800" b="1"/>
                        <a:t>Sensitivity</a:t>
                      </a:r>
                      <a:endParaRPr sz="18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3C47D"/>
                    </a:solidFill>
                  </a:tcPr>
                </a:tc>
                <a:tc>
                  <a:txBody>
                    <a:bodyPr/>
                    <a:lstStyle/>
                    <a:p>
                      <a:pPr marL="0" lvl="0" indent="0" algn="ctr" rtl="0">
                        <a:lnSpc>
                          <a:spcPct val="115000"/>
                        </a:lnSpc>
                        <a:spcBef>
                          <a:spcPts val="0"/>
                        </a:spcBef>
                        <a:spcAft>
                          <a:spcPts val="0"/>
                        </a:spcAft>
                        <a:buNone/>
                      </a:pPr>
                      <a:r>
                        <a:rPr lang="en" sz="1800"/>
                        <a:t>93.42</a:t>
                      </a:r>
                      <a:endParaRPr sz="1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66725">
                <a:tc>
                  <a:txBody>
                    <a:bodyPr/>
                    <a:lstStyle/>
                    <a:p>
                      <a:pPr marL="0" lvl="0" indent="0" algn="l" rtl="0">
                        <a:lnSpc>
                          <a:spcPct val="115000"/>
                        </a:lnSpc>
                        <a:spcBef>
                          <a:spcPts val="0"/>
                        </a:spcBef>
                        <a:spcAft>
                          <a:spcPts val="0"/>
                        </a:spcAft>
                        <a:buNone/>
                      </a:pPr>
                      <a:r>
                        <a:rPr lang="en" sz="1800" b="1"/>
                        <a:t>Specificity</a:t>
                      </a:r>
                      <a:endParaRPr sz="18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3C47D"/>
                    </a:solidFill>
                  </a:tcPr>
                </a:tc>
                <a:tc>
                  <a:txBody>
                    <a:bodyPr/>
                    <a:lstStyle/>
                    <a:p>
                      <a:pPr marL="0" lvl="0" indent="0" algn="ctr" rtl="0">
                        <a:lnSpc>
                          <a:spcPct val="115000"/>
                        </a:lnSpc>
                        <a:spcBef>
                          <a:spcPts val="0"/>
                        </a:spcBef>
                        <a:spcAft>
                          <a:spcPts val="0"/>
                        </a:spcAft>
                        <a:buNone/>
                      </a:pPr>
                      <a:r>
                        <a:rPr lang="en" sz="1800"/>
                        <a:t>74.80</a:t>
                      </a:r>
                      <a:endParaRPr sz="1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95" name="Google Shape;195;p33"/>
          <p:cNvSpPr txBox="1"/>
          <p:nvPr/>
        </p:nvSpPr>
        <p:spPr>
          <a:xfrm>
            <a:off x="225" y="794650"/>
            <a:ext cx="6177300" cy="3270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b="1">
                <a:solidFill>
                  <a:schemeClr val="dk1"/>
                </a:solidFill>
              </a:rPr>
              <a:t> ●</a:t>
            </a:r>
            <a:r>
              <a:rPr lang="en" sz="700" b="1">
                <a:solidFill>
                  <a:schemeClr val="dk1"/>
                </a:solidFill>
              </a:rPr>
              <a:t>  </a:t>
            </a:r>
            <a:r>
              <a:rPr lang="en" sz="1100" b="1">
                <a:solidFill>
                  <a:schemeClr val="dk1"/>
                </a:solidFill>
              </a:rPr>
              <a:t>The training set for this model will contain 70% of total observations in the dataset,       while the validation set will contain the remaining 30% of observations</a:t>
            </a:r>
            <a:endParaRPr sz="1100" b="1">
              <a:solidFill>
                <a:schemeClr val="dk1"/>
              </a:solidFill>
            </a:endParaRPr>
          </a:p>
          <a:p>
            <a:pPr marL="0" lvl="0" indent="0" algn="l" rtl="0">
              <a:lnSpc>
                <a:spcPct val="115000"/>
              </a:lnSpc>
              <a:spcBef>
                <a:spcPts val="1200"/>
              </a:spcBef>
              <a:spcAft>
                <a:spcPts val="0"/>
              </a:spcAft>
              <a:buNone/>
            </a:pPr>
            <a:r>
              <a:rPr lang="en" sz="1100" b="1">
                <a:solidFill>
                  <a:schemeClr val="dk1"/>
                </a:solidFill>
              </a:rPr>
              <a:t>  ●</a:t>
            </a:r>
            <a:r>
              <a:rPr lang="en" sz="700" b="1">
                <a:solidFill>
                  <a:schemeClr val="dk1"/>
                </a:solidFill>
              </a:rPr>
              <a:t>  </a:t>
            </a:r>
            <a:r>
              <a:rPr lang="en" sz="1100" b="1">
                <a:solidFill>
                  <a:schemeClr val="dk1"/>
                </a:solidFill>
              </a:rPr>
              <a:t>The resultant full tree has 12 possible complexity parameters, with the minimum error tree having CP = 0.0243902 and xerror = 0.37631 with 3 splits</a:t>
            </a:r>
            <a:endParaRPr sz="1100" b="1">
              <a:solidFill>
                <a:schemeClr val="dk1"/>
              </a:solidFill>
            </a:endParaRPr>
          </a:p>
          <a:p>
            <a:pPr marL="0" lvl="0" indent="0" algn="l" rtl="0">
              <a:lnSpc>
                <a:spcPct val="115000"/>
              </a:lnSpc>
              <a:spcBef>
                <a:spcPts val="1200"/>
              </a:spcBef>
              <a:spcAft>
                <a:spcPts val="0"/>
              </a:spcAft>
              <a:buNone/>
            </a:pPr>
            <a:r>
              <a:rPr lang="en" sz="700" b="1">
                <a:solidFill>
                  <a:schemeClr val="dk1"/>
                </a:solidFill>
              </a:rPr>
              <a:t>   </a:t>
            </a:r>
            <a:r>
              <a:rPr lang="en" sz="1100" b="1">
                <a:solidFill>
                  <a:schemeClr val="dk1"/>
                </a:solidFill>
              </a:rPr>
              <a:t>●</a:t>
            </a:r>
            <a:r>
              <a:rPr lang="en" sz="700" b="1">
                <a:solidFill>
                  <a:schemeClr val="dk1"/>
                </a:solidFill>
              </a:rPr>
              <a:t>  </a:t>
            </a:r>
            <a:r>
              <a:rPr lang="en" sz="1100" b="1" i="1">
                <a:solidFill>
                  <a:schemeClr val="dk1"/>
                </a:solidFill>
              </a:rPr>
              <a:t>ROC Curve:</a:t>
            </a:r>
            <a:r>
              <a:rPr lang="en" sz="1100" b="1">
                <a:solidFill>
                  <a:schemeClr val="dk1"/>
                </a:solidFill>
              </a:rPr>
              <a:t>  this curve shows that the classification model outperforms the baseline model in terms of sensitivity and specificity across all cutoff values. Area under the curve = 0.8349 also reinforces this finding</a:t>
            </a:r>
            <a:endParaRPr sz="1100" b="1">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1200"/>
              </a:spcBef>
              <a:spcAft>
                <a:spcPts val="0"/>
              </a:spcAft>
              <a:buNone/>
            </a:pPr>
            <a:endParaRPr sz="1100" b="1">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sz="2400">
              <a:solidFill>
                <a:schemeClr val="dk1"/>
              </a:solidFill>
              <a:latin typeface="Calibri"/>
              <a:ea typeface="Calibri"/>
              <a:cs typeface="Calibri"/>
              <a:sym typeface="Calibri"/>
            </a:endParaRPr>
          </a:p>
        </p:txBody>
      </p:sp>
      <p:pic>
        <p:nvPicPr>
          <p:cNvPr id="196" name="Google Shape;196;p33"/>
          <p:cNvPicPr preferRelativeResize="0"/>
          <p:nvPr/>
        </p:nvPicPr>
        <p:blipFill rotWithShape="1">
          <a:blip r:embed="rId6">
            <a:alphaModFix/>
          </a:blip>
          <a:srcRect l="-3664" t="-12575" r="-12668" b="-3757"/>
          <a:stretch/>
        </p:blipFill>
        <p:spPr>
          <a:xfrm>
            <a:off x="3089250" y="2637200"/>
            <a:ext cx="3260275" cy="2652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4"/>
          <p:cNvSpPr txBox="1">
            <a:spLocks noGrp="1"/>
          </p:cNvSpPr>
          <p:nvPr>
            <p:ph type="title"/>
          </p:nvPr>
        </p:nvSpPr>
        <p:spPr>
          <a:xfrm>
            <a:off x="1155700" y="-67200"/>
            <a:ext cx="7531200" cy="718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sz="2000"/>
              <a:t>Model-3: Logistic Regression</a:t>
            </a:r>
            <a:endParaRPr sz="2000"/>
          </a:p>
          <a:p>
            <a:pPr marL="0" lvl="0" indent="0" algn="ctr" rtl="0">
              <a:spcBef>
                <a:spcPts val="0"/>
              </a:spcBef>
              <a:spcAft>
                <a:spcPts val="0"/>
              </a:spcAft>
              <a:buNone/>
            </a:pPr>
            <a:r>
              <a:rPr lang="en" sz="2000"/>
              <a:t>(Using significant attributes from model-2)</a:t>
            </a:r>
            <a:endParaRPr sz="2000"/>
          </a:p>
        </p:txBody>
      </p:sp>
      <p:pic>
        <p:nvPicPr>
          <p:cNvPr id="202" name="Google Shape;202;p34"/>
          <p:cNvPicPr preferRelativeResize="0"/>
          <p:nvPr/>
        </p:nvPicPr>
        <p:blipFill>
          <a:blip r:embed="rId3">
            <a:alphaModFix/>
          </a:blip>
          <a:stretch>
            <a:fillRect/>
          </a:stretch>
        </p:blipFill>
        <p:spPr>
          <a:xfrm>
            <a:off x="6177650" y="913225"/>
            <a:ext cx="2808499" cy="2406625"/>
          </a:xfrm>
          <a:prstGeom prst="rect">
            <a:avLst/>
          </a:prstGeom>
          <a:noFill/>
          <a:ln>
            <a:noFill/>
          </a:ln>
        </p:spPr>
      </p:pic>
      <p:pic>
        <p:nvPicPr>
          <p:cNvPr id="203" name="Google Shape;203;p34"/>
          <p:cNvPicPr preferRelativeResize="0"/>
          <p:nvPr/>
        </p:nvPicPr>
        <p:blipFill>
          <a:blip r:embed="rId4">
            <a:alphaModFix/>
          </a:blip>
          <a:stretch>
            <a:fillRect/>
          </a:stretch>
        </p:blipFill>
        <p:spPr>
          <a:xfrm>
            <a:off x="0" y="3319850"/>
            <a:ext cx="4136575" cy="1748825"/>
          </a:xfrm>
          <a:prstGeom prst="rect">
            <a:avLst/>
          </a:prstGeom>
          <a:noFill/>
          <a:ln>
            <a:noFill/>
          </a:ln>
        </p:spPr>
      </p:pic>
      <p:pic>
        <p:nvPicPr>
          <p:cNvPr id="204" name="Google Shape;204;p34"/>
          <p:cNvPicPr preferRelativeResize="0"/>
          <p:nvPr/>
        </p:nvPicPr>
        <p:blipFill>
          <a:blip r:embed="rId5">
            <a:alphaModFix/>
          </a:blip>
          <a:stretch>
            <a:fillRect/>
          </a:stretch>
        </p:blipFill>
        <p:spPr>
          <a:xfrm>
            <a:off x="4218200" y="3319850"/>
            <a:ext cx="4767950" cy="1748825"/>
          </a:xfrm>
          <a:prstGeom prst="rect">
            <a:avLst/>
          </a:prstGeom>
          <a:noFill/>
          <a:ln>
            <a:noFill/>
          </a:ln>
        </p:spPr>
      </p:pic>
      <p:sp>
        <p:nvSpPr>
          <p:cNvPr id="205" name="Google Shape;205;p34"/>
          <p:cNvSpPr txBox="1"/>
          <p:nvPr/>
        </p:nvSpPr>
        <p:spPr>
          <a:xfrm>
            <a:off x="130650" y="1560063"/>
            <a:ext cx="5753100" cy="2506297"/>
          </a:xfrm>
          <a:prstGeom prst="rect">
            <a:avLst/>
          </a:prstGeom>
          <a:noFill/>
          <a:ln>
            <a:noFill/>
          </a:ln>
        </p:spPr>
        <p:txBody>
          <a:bodyPr spcFirstLastPara="1" wrap="square" lIns="91425" tIns="91425" rIns="91425" bIns="91425" anchor="t" anchorCtr="0">
            <a:spAutoFit/>
          </a:bodyPr>
          <a:lstStyle/>
          <a:p>
            <a:pPr marL="457200" lvl="0" indent="-228600" algn="l" rtl="0">
              <a:lnSpc>
                <a:spcPct val="75000"/>
              </a:lnSpc>
              <a:spcBef>
                <a:spcPts val="1200"/>
              </a:spcBef>
              <a:spcAft>
                <a:spcPts val="0"/>
              </a:spcAft>
              <a:buNone/>
            </a:pPr>
            <a:r>
              <a:rPr lang="en" dirty="0"/>
              <a:t>● Accuracy, sensitivity &amp; specificity of the training set are:</a:t>
            </a:r>
            <a:endParaRPr dirty="0"/>
          </a:p>
          <a:p>
            <a:pPr marL="914400" lvl="0" indent="-317500" algn="l" rtl="0">
              <a:lnSpc>
                <a:spcPct val="115000"/>
              </a:lnSpc>
              <a:spcBef>
                <a:spcPts val="2000"/>
              </a:spcBef>
              <a:spcAft>
                <a:spcPts val="0"/>
              </a:spcAft>
              <a:buSzPts val="1400"/>
              <a:buChar char="➢"/>
            </a:pPr>
            <a:r>
              <a:rPr lang="en" dirty="0"/>
              <a:t>Accuracy:  83.20%</a:t>
            </a:r>
            <a:endParaRPr dirty="0"/>
          </a:p>
          <a:p>
            <a:pPr marL="914400" lvl="0" indent="-317500" algn="l" rtl="0">
              <a:lnSpc>
                <a:spcPct val="115000"/>
              </a:lnSpc>
              <a:spcBef>
                <a:spcPts val="0"/>
              </a:spcBef>
              <a:spcAft>
                <a:spcPts val="0"/>
              </a:spcAft>
              <a:buSzPts val="1400"/>
              <a:buChar char="➢"/>
            </a:pPr>
            <a:r>
              <a:rPr lang="en" dirty="0"/>
              <a:t>Sensitivity: 86.80%</a:t>
            </a:r>
            <a:endParaRPr dirty="0"/>
          </a:p>
          <a:p>
            <a:pPr marL="914400" lvl="0" indent="-317500" algn="l" rtl="0">
              <a:lnSpc>
                <a:spcPct val="75000"/>
              </a:lnSpc>
              <a:spcBef>
                <a:spcPts val="0"/>
              </a:spcBef>
              <a:spcAft>
                <a:spcPts val="0"/>
              </a:spcAft>
              <a:buSzPts val="1400"/>
              <a:buChar char="➢"/>
            </a:pPr>
            <a:r>
              <a:rPr lang="en" dirty="0"/>
              <a:t>Specificity: 78.75%</a:t>
            </a:r>
          </a:p>
          <a:p>
            <a:pPr marL="457200" lvl="0" indent="-228600" algn="l" rtl="0">
              <a:lnSpc>
                <a:spcPct val="75000"/>
              </a:lnSpc>
              <a:spcBef>
                <a:spcPts val="2000"/>
              </a:spcBef>
              <a:spcAft>
                <a:spcPts val="0"/>
              </a:spcAft>
              <a:buNone/>
            </a:pPr>
            <a:endParaRPr dirty="0"/>
          </a:p>
          <a:p>
            <a:pPr marL="457200" lvl="0" indent="0" algn="l" rtl="0">
              <a:lnSpc>
                <a:spcPct val="75000"/>
              </a:lnSpc>
              <a:spcBef>
                <a:spcPts val="2000"/>
              </a:spcBef>
              <a:spcAft>
                <a:spcPts val="2000"/>
              </a:spcAft>
              <a:buNone/>
            </a:pPr>
            <a:endParaRPr dirty="0"/>
          </a:p>
        </p:txBody>
      </p:sp>
      <p:sp>
        <p:nvSpPr>
          <p:cNvPr id="206" name="Google Shape;206;p34"/>
          <p:cNvSpPr txBox="1"/>
          <p:nvPr/>
        </p:nvSpPr>
        <p:spPr>
          <a:xfrm>
            <a:off x="130650" y="913225"/>
            <a:ext cx="5372100" cy="71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600" b="1" dirty="0">
                <a:solidFill>
                  <a:schemeClr val="dk1"/>
                </a:solidFill>
                <a:latin typeface="Calibri"/>
                <a:ea typeface="Calibri"/>
                <a:cs typeface="Calibri"/>
                <a:sym typeface="Calibri"/>
              </a:rPr>
              <a:t>The selected attributes are all statistically significant at p&lt;0.05 except Resting BP in the training model.</a:t>
            </a:r>
            <a:endParaRPr sz="1600" b="1" dirty="0">
              <a:solidFill>
                <a:schemeClr val="dk1"/>
              </a:solidFill>
              <a:latin typeface="Calibri"/>
              <a:ea typeface="Calibri"/>
              <a:cs typeface="Calibri"/>
              <a:sym typeface="Calibri"/>
            </a:endParaRPr>
          </a:p>
          <a:p>
            <a:pPr marL="0" lvl="0" indent="0" algn="l" rtl="0">
              <a:spcBef>
                <a:spcPts val="1200"/>
              </a:spcBef>
              <a:spcAft>
                <a:spcPts val="0"/>
              </a:spcAft>
              <a:buNone/>
            </a:pPr>
            <a:endParaRPr sz="24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00CA87CE-46A5-CCA8-E6C2-C09112D9B0A9}"/>
              </a:ext>
            </a:extLst>
          </p:cNvPr>
          <p:cNvSpPr txBox="1"/>
          <p:nvPr/>
        </p:nvSpPr>
        <p:spPr>
          <a:xfrm>
            <a:off x="399570" y="2820040"/>
            <a:ext cx="4625788" cy="738664"/>
          </a:xfrm>
          <a:prstGeom prst="rect">
            <a:avLst/>
          </a:prstGeom>
          <a:noFill/>
        </p:spPr>
        <p:txBody>
          <a:bodyPr wrap="square" rtlCol="0">
            <a:spAutoFit/>
          </a:bodyPr>
          <a:lstStyle/>
          <a:p>
            <a:r>
              <a:rPr lang="en-US" sz="1400" dirty="0"/>
              <a:t>● The model is then run on the validation set to identify    the performance measures of the model.</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5"/>
          <p:cNvSpPr txBox="1">
            <a:spLocks noGrp="1"/>
          </p:cNvSpPr>
          <p:nvPr>
            <p:ph type="title"/>
          </p:nvPr>
        </p:nvSpPr>
        <p:spPr>
          <a:xfrm>
            <a:off x="1139400" y="3"/>
            <a:ext cx="7531200" cy="6513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lt1"/>
              </a:buClr>
              <a:buSzPts val="2700"/>
              <a:buFont typeface="Calibri"/>
              <a:buNone/>
            </a:pPr>
            <a:r>
              <a:rPr lang="en" sz="2000"/>
              <a:t>Model-4: Classification Tree</a:t>
            </a:r>
            <a:endParaRPr sz="2000"/>
          </a:p>
          <a:p>
            <a:pPr marL="0" lvl="0" indent="0" algn="ctr" rtl="0">
              <a:spcBef>
                <a:spcPts val="0"/>
              </a:spcBef>
              <a:spcAft>
                <a:spcPts val="0"/>
              </a:spcAft>
              <a:buClr>
                <a:schemeClr val="lt1"/>
              </a:buClr>
              <a:buSzPts val="2700"/>
              <a:buFont typeface="Calibri"/>
              <a:buNone/>
            </a:pPr>
            <a:r>
              <a:rPr lang="en" sz="2000"/>
              <a:t>(decreasing training set to 60%)</a:t>
            </a:r>
            <a:endParaRPr sz="2000"/>
          </a:p>
        </p:txBody>
      </p:sp>
      <p:pic>
        <p:nvPicPr>
          <p:cNvPr id="212" name="Google Shape;212;p35"/>
          <p:cNvPicPr preferRelativeResize="0"/>
          <p:nvPr/>
        </p:nvPicPr>
        <p:blipFill rotWithShape="1">
          <a:blip r:embed="rId3">
            <a:alphaModFix/>
          </a:blip>
          <a:srcRect l="15520" t="10745" r="11305" b="11560"/>
          <a:stretch/>
        </p:blipFill>
        <p:spPr>
          <a:xfrm>
            <a:off x="232425" y="2824925"/>
            <a:ext cx="3132475" cy="1920100"/>
          </a:xfrm>
          <a:prstGeom prst="rect">
            <a:avLst/>
          </a:prstGeom>
          <a:noFill/>
          <a:ln w="9525" cap="flat" cmpd="sng">
            <a:solidFill>
              <a:schemeClr val="dk1"/>
            </a:solidFill>
            <a:prstDash val="solid"/>
            <a:round/>
            <a:headEnd type="none" w="sm" len="sm"/>
            <a:tailEnd type="none" w="sm" len="sm"/>
          </a:ln>
        </p:spPr>
      </p:pic>
      <p:graphicFrame>
        <p:nvGraphicFramePr>
          <p:cNvPr id="213" name="Google Shape;213;p35"/>
          <p:cNvGraphicFramePr/>
          <p:nvPr/>
        </p:nvGraphicFramePr>
        <p:xfrm>
          <a:off x="5990925" y="986225"/>
          <a:ext cx="2935025" cy="1758520"/>
        </p:xfrm>
        <a:graphic>
          <a:graphicData uri="http://schemas.openxmlformats.org/drawingml/2006/table">
            <a:tbl>
              <a:tblPr>
                <a:noFill/>
                <a:tableStyleId>{3D88A1AF-9ACE-454F-B449-5D8F4A1EC9EA}</a:tableStyleId>
              </a:tblPr>
              <a:tblGrid>
                <a:gridCol w="1328825">
                  <a:extLst>
                    <a:ext uri="{9D8B030D-6E8A-4147-A177-3AD203B41FA5}">
                      <a16:colId xmlns:a16="http://schemas.microsoft.com/office/drawing/2014/main" val="20000"/>
                    </a:ext>
                  </a:extLst>
                </a:gridCol>
                <a:gridCol w="1606200">
                  <a:extLst>
                    <a:ext uri="{9D8B030D-6E8A-4147-A177-3AD203B41FA5}">
                      <a16:colId xmlns:a16="http://schemas.microsoft.com/office/drawing/2014/main" val="20001"/>
                    </a:ext>
                  </a:extLst>
                </a:gridCol>
              </a:tblGrid>
              <a:tr h="406650">
                <a:tc>
                  <a:txBody>
                    <a:bodyPr/>
                    <a:lstStyle/>
                    <a:p>
                      <a:pPr marL="0" lvl="0" indent="0" algn="l" rtl="0">
                        <a:spcBef>
                          <a:spcPts val="0"/>
                        </a:spcBef>
                        <a:spcAft>
                          <a:spcPts val="0"/>
                        </a:spcAft>
                        <a:buNone/>
                      </a:pPr>
                      <a:r>
                        <a:rPr lang="en" sz="1800" b="1"/>
                        <a:t>Accuracy</a:t>
                      </a:r>
                      <a:endParaRPr sz="1800" b="1"/>
                    </a:p>
                  </a:txBody>
                  <a:tcPr marL="91425" marR="91425" marT="91425" marB="91425">
                    <a:lnR w="9525" cap="flat" cmpd="sng">
                      <a:solidFill>
                        <a:srgbClr val="9A9A9A"/>
                      </a:solidFill>
                      <a:prstDash val="solid"/>
                      <a:round/>
                      <a:headEnd type="none" w="sm" len="sm"/>
                      <a:tailEnd type="none" w="sm" len="sm"/>
                    </a:lnR>
                    <a:solidFill>
                      <a:srgbClr val="93C47D"/>
                    </a:solidFill>
                  </a:tcPr>
                </a:tc>
                <a:tc>
                  <a:txBody>
                    <a:bodyPr/>
                    <a:lstStyle/>
                    <a:p>
                      <a:pPr marL="0" lvl="0" indent="0" algn="ctr" rtl="0">
                        <a:lnSpc>
                          <a:spcPct val="115000"/>
                        </a:lnSpc>
                        <a:spcBef>
                          <a:spcPts val="0"/>
                        </a:spcBef>
                        <a:spcAft>
                          <a:spcPts val="0"/>
                        </a:spcAft>
                        <a:buNone/>
                      </a:pPr>
                      <a:r>
                        <a:rPr lang="en" sz="1800"/>
                        <a:t>83.11</a:t>
                      </a:r>
                      <a:endParaRPr sz="1800"/>
                    </a:p>
                  </a:txBody>
                  <a:tcPr marL="47625" marR="47625" marT="9525" marB="9525" anchor="ctr">
                    <a:lnL w="9525" cap="flat" cmpd="sng">
                      <a:solidFill>
                        <a:srgbClr val="9A9A9A"/>
                      </a:solidFill>
                      <a:prstDash val="solid"/>
                      <a:round/>
                      <a:headEnd type="none" w="sm" len="sm"/>
                      <a:tailEnd type="none" w="sm" len="sm"/>
                    </a:lnL>
                    <a:lnR w="9525" cap="flat" cmpd="sng">
                      <a:solidFill>
                        <a:srgbClr val="9A9A9A"/>
                      </a:solidFill>
                      <a:prstDash val="solid"/>
                      <a:round/>
                      <a:headEnd type="none" w="sm" len="sm"/>
                      <a:tailEnd type="none" w="sm" len="sm"/>
                    </a:lnR>
                    <a:lnT w="9525" cap="flat" cmpd="sng">
                      <a:solidFill>
                        <a:srgbClr val="9A9A9A"/>
                      </a:solidFill>
                      <a:prstDash val="solid"/>
                      <a:round/>
                      <a:headEnd type="none" w="sm" len="sm"/>
                      <a:tailEnd type="none" w="sm" len="sm"/>
                    </a:lnT>
                    <a:lnB w="9525" cap="flat" cmpd="sng">
                      <a:solidFill>
                        <a:srgbClr val="9A9A9A"/>
                      </a:solidFill>
                      <a:prstDash val="solid"/>
                      <a:round/>
                      <a:headEnd type="none" w="sm" len="sm"/>
                      <a:tailEnd type="none" w="sm" len="sm"/>
                    </a:lnB>
                  </a:tcPr>
                </a:tc>
                <a:extLst>
                  <a:ext uri="{0D108BD9-81ED-4DB2-BD59-A6C34878D82A}">
                    <a16:rowId xmlns:a16="http://schemas.microsoft.com/office/drawing/2014/main" val="10000"/>
                  </a:ext>
                </a:extLst>
              </a:tr>
              <a:tr h="650675">
                <a:tc>
                  <a:txBody>
                    <a:bodyPr/>
                    <a:lstStyle/>
                    <a:p>
                      <a:pPr marL="0" lvl="0" indent="0" algn="l" rtl="0">
                        <a:spcBef>
                          <a:spcPts val="0"/>
                        </a:spcBef>
                        <a:spcAft>
                          <a:spcPts val="0"/>
                        </a:spcAft>
                        <a:buNone/>
                      </a:pPr>
                      <a:r>
                        <a:rPr lang="en" sz="1800" b="1"/>
                        <a:t>Sensitivity</a:t>
                      </a:r>
                      <a:endParaRPr sz="1800" b="1"/>
                    </a:p>
                  </a:txBody>
                  <a:tcPr marL="91425" marR="91425" marT="91425" marB="91425">
                    <a:lnR w="9525" cap="flat" cmpd="sng">
                      <a:solidFill>
                        <a:srgbClr val="9A9A9A"/>
                      </a:solidFill>
                      <a:prstDash val="solid"/>
                      <a:round/>
                      <a:headEnd type="none" w="sm" len="sm"/>
                      <a:tailEnd type="none" w="sm" len="sm"/>
                    </a:lnR>
                    <a:solidFill>
                      <a:srgbClr val="93C47D"/>
                    </a:solidFill>
                  </a:tcPr>
                </a:tc>
                <a:tc>
                  <a:txBody>
                    <a:bodyPr/>
                    <a:lstStyle/>
                    <a:p>
                      <a:pPr marL="0" lvl="0" indent="0" algn="ctr" rtl="0">
                        <a:lnSpc>
                          <a:spcPct val="115000"/>
                        </a:lnSpc>
                        <a:spcBef>
                          <a:spcPts val="0"/>
                        </a:spcBef>
                        <a:spcAft>
                          <a:spcPts val="0"/>
                        </a:spcAft>
                        <a:buNone/>
                      </a:pPr>
                      <a:r>
                        <a:rPr lang="en" sz="1800"/>
                        <a:t>92.12</a:t>
                      </a:r>
                      <a:endParaRPr sz="1800"/>
                    </a:p>
                  </a:txBody>
                  <a:tcPr marL="47625" marR="47625" marT="9525" marB="9525" anchor="ctr">
                    <a:lnL w="9525" cap="flat" cmpd="sng">
                      <a:solidFill>
                        <a:srgbClr val="9A9A9A"/>
                      </a:solidFill>
                      <a:prstDash val="solid"/>
                      <a:round/>
                      <a:headEnd type="none" w="sm" len="sm"/>
                      <a:tailEnd type="none" w="sm" len="sm"/>
                    </a:lnL>
                    <a:lnR w="9525" cap="flat" cmpd="sng">
                      <a:solidFill>
                        <a:srgbClr val="9A9A9A"/>
                      </a:solidFill>
                      <a:prstDash val="solid"/>
                      <a:round/>
                      <a:headEnd type="none" w="sm" len="sm"/>
                      <a:tailEnd type="none" w="sm" len="sm"/>
                    </a:lnR>
                    <a:lnT w="9525" cap="flat" cmpd="sng">
                      <a:solidFill>
                        <a:srgbClr val="9A9A9A"/>
                      </a:solidFill>
                      <a:prstDash val="solid"/>
                      <a:round/>
                      <a:headEnd type="none" w="sm" len="sm"/>
                      <a:tailEnd type="none" w="sm" len="sm"/>
                    </a:lnT>
                    <a:lnB w="9525" cap="flat" cmpd="sng">
                      <a:solidFill>
                        <a:srgbClr val="9A9A9A"/>
                      </a:solidFill>
                      <a:prstDash val="solid"/>
                      <a:round/>
                      <a:headEnd type="none" w="sm" len="sm"/>
                      <a:tailEnd type="none" w="sm" len="sm"/>
                    </a:lnB>
                  </a:tcPr>
                </a:tc>
                <a:extLst>
                  <a:ext uri="{0D108BD9-81ED-4DB2-BD59-A6C34878D82A}">
                    <a16:rowId xmlns:a16="http://schemas.microsoft.com/office/drawing/2014/main" val="10001"/>
                  </a:ext>
                </a:extLst>
              </a:tr>
              <a:tr h="650675">
                <a:tc>
                  <a:txBody>
                    <a:bodyPr/>
                    <a:lstStyle/>
                    <a:p>
                      <a:pPr marL="0" lvl="0" indent="0" algn="l" rtl="0">
                        <a:spcBef>
                          <a:spcPts val="0"/>
                        </a:spcBef>
                        <a:spcAft>
                          <a:spcPts val="0"/>
                        </a:spcAft>
                        <a:buNone/>
                      </a:pPr>
                      <a:r>
                        <a:rPr lang="en" sz="1800" b="1"/>
                        <a:t>Specificity</a:t>
                      </a:r>
                      <a:endParaRPr sz="1800" b="1"/>
                    </a:p>
                  </a:txBody>
                  <a:tcPr marL="91425" marR="91425" marT="91425" marB="91425">
                    <a:lnR w="9525" cap="flat" cmpd="sng">
                      <a:solidFill>
                        <a:srgbClr val="9A9A9A"/>
                      </a:solidFill>
                      <a:prstDash val="solid"/>
                      <a:round/>
                      <a:headEnd type="none" w="sm" len="sm"/>
                      <a:tailEnd type="none" w="sm" len="sm"/>
                    </a:lnR>
                    <a:solidFill>
                      <a:srgbClr val="93C47D"/>
                    </a:solidFill>
                  </a:tcPr>
                </a:tc>
                <a:tc>
                  <a:txBody>
                    <a:bodyPr/>
                    <a:lstStyle/>
                    <a:p>
                      <a:pPr marL="0" lvl="0" indent="0" algn="ctr" rtl="0">
                        <a:lnSpc>
                          <a:spcPct val="115000"/>
                        </a:lnSpc>
                        <a:spcBef>
                          <a:spcPts val="0"/>
                        </a:spcBef>
                        <a:spcAft>
                          <a:spcPts val="0"/>
                        </a:spcAft>
                        <a:buNone/>
                      </a:pPr>
                      <a:r>
                        <a:rPr lang="en" sz="1800"/>
                        <a:t>71.95</a:t>
                      </a:r>
                      <a:endParaRPr sz="1800"/>
                    </a:p>
                  </a:txBody>
                  <a:tcPr marL="47625" marR="47625" marT="9525" marB="9525" anchor="ctr">
                    <a:lnL w="9525" cap="flat" cmpd="sng">
                      <a:solidFill>
                        <a:srgbClr val="9A9A9A"/>
                      </a:solidFill>
                      <a:prstDash val="solid"/>
                      <a:round/>
                      <a:headEnd type="none" w="sm" len="sm"/>
                      <a:tailEnd type="none" w="sm" len="sm"/>
                    </a:lnL>
                    <a:lnR w="9525" cap="flat" cmpd="sng">
                      <a:solidFill>
                        <a:srgbClr val="9A9A9A"/>
                      </a:solidFill>
                      <a:prstDash val="solid"/>
                      <a:round/>
                      <a:headEnd type="none" w="sm" len="sm"/>
                      <a:tailEnd type="none" w="sm" len="sm"/>
                    </a:lnR>
                    <a:lnT w="9525" cap="flat" cmpd="sng">
                      <a:solidFill>
                        <a:srgbClr val="9A9A9A"/>
                      </a:solidFill>
                      <a:prstDash val="solid"/>
                      <a:round/>
                      <a:headEnd type="none" w="sm" len="sm"/>
                      <a:tailEnd type="none" w="sm" len="sm"/>
                    </a:lnT>
                    <a:lnB w="9525" cap="flat" cmpd="sng">
                      <a:solidFill>
                        <a:srgbClr val="9A9A9A"/>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14" name="Google Shape;214;p35"/>
          <p:cNvPicPr preferRelativeResize="0"/>
          <p:nvPr/>
        </p:nvPicPr>
        <p:blipFill rotWithShape="1">
          <a:blip r:embed="rId4">
            <a:alphaModFix/>
          </a:blip>
          <a:srcRect l="-2669" t="-12411" b="-11"/>
          <a:stretch/>
        </p:blipFill>
        <p:spPr>
          <a:xfrm>
            <a:off x="5990925" y="2824925"/>
            <a:ext cx="2935025" cy="1920100"/>
          </a:xfrm>
          <a:prstGeom prst="rect">
            <a:avLst/>
          </a:prstGeom>
          <a:noFill/>
          <a:ln w="9525" cap="flat" cmpd="sng">
            <a:solidFill>
              <a:schemeClr val="dk1"/>
            </a:solidFill>
            <a:prstDash val="solid"/>
            <a:round/>
            <a:headEnd type="none" w="sm" len="sm"/>
            <a:tailEnd type="none" w="sm" len="sm"/>
          </a:ln>
        </p:spPr>
      </p:pic>
      <p:pic>
        <p:nvPicPr>
          <p:cNvPr id="215" name="Google Shape;215;p35"/>
          <p:cNvPicPr preferRelativeResize="0"/>
          <p:nvPr/>
        </p:nvPicPr>
        <p:blipFill>
          <a:blip r:embed="rId5">
            <a:alphaModFix/>
          </a:blip>
          <a:stretch>
            <a:fillRect/>
          </a:stretch>
        </p:blipFill>
        <p:spPr>
          <a:xfrm>
            <a:off x="3514448" y="2824925"/>
            <a:ext cx="2326939" cy="1920100"/>
          </a:xfrm>
          <a:prstGeom prst="rect">
            <a:avLst/>
          </a:prstGeom>
          <a:noFill/>
          <a:ln w="9525" cap="flat" cmpd="sng">
            <a:solidFill>
              <a:schemeClr val="dk1"/>
            </a:solidFill>
            <a:prstDash val="solid"/>
            <a:round/>
            <a:headEnd type="none" w="sm" len="sm"/>
            <a:tailEnd type="none" w="sm" len="sm"/>
          </a:ln>
        </p:spPr>
      </p:pic>
      <p:sp>
        <p:nvSpPr>
          <p:cNvPr id="216" name="Google Shape;216;p35"/>
          <p:cNvSpPr txBox="1"/>
          <p:nvPr/>
        </p:nvSpPr>
        <p:spPr>
          <a:xfrm>
            <a:off x="0" y="1034325"/>
            <a:ext cx="5841300" cy="1662300"/>
          </a:xfrm>
          <a:prstGeom prst="rect">
            <a:avLst/>
          </a:prstGeom>
          <a:noFill/>
          <a:ln>
            <a:noFill/>
          </a:ln>
        </p:spPr>
        <p:txBody>
          <a:bodyPr spcFirstLastPara="1" wrap="square" lIns="91425" tIns="91425" rIns="91425" bIns="91425" anchor="t" anchorCtr="0">
            <a:spAutoFit/>
          </a:bodyPr>
          <a:lstStyle/>
          <a:p>
            <a:pPr marL="457200" lvl="0" indent="-228600" algn="l" rtl="0">
              <a:lnSpc>
                <a:spcPct val="100000"/>
              </a:lnSpc>
              <a:spcBef>
                <a:spcPts val="1800"/>
              </a:spcBef>
              <a:spcAft>
                <a:spcPts val="0"/>
              </a:spcAft>
              <a:buNone/>
            </a:pPr>
            <a:r>
              <a:rPr lang="en" sz="1100" b="1">
                <a:solidFill>
                  <a:schemeClr val="dk1"/>
                </a:solidFill>
                <a:latin typeface="Calibri"/>
                <a:ea typeface="Calibri"/>
                <a:cs typeface="Calibri"/>
                <a:sym typeface="Calibri"/>
              </a:rPr>
              <a:t>● The training set for this model will contain 60% of total observations in the dataset, while the validation set will contain the remaining 40% of observations</a:t>
            </a:r>
            <a:endParaRPr sz="1100" b="1">
              <a:solidFill>
                <a:schemeClr val="dk1"/>
              </a:solidFill>
              <a:latin typeface="Calibri"/>
              <a:ea typeface="Calibri"/>
              <a:cs typeface="Calibri"/>
              <a:sym typeface="Calibri"/>
            </a:endParaRPr>
          </a:p>
          <a:p>
            <a:pPr marL="457200" lvl="0" indent="-228600" algn="l" rtl="0">
              <a:lnSpc>
                <a:spcPct val="100000"/>
              </a:lnSpc>
              <a:spcBef>
                <a:spcPts val="1800"/>
              </a:spcBef>
              <a:spcAft>
                <a:spcPts val="0"/>
              </a:spcAft>
              <a:buNone/>
            </a:pPr>
            <a:r>
              <a:rPr lang="en" sz="1100" b="1">
                <a:solidFill>
                  <a:schemeClr val="dk1"/>
                </a:solidFill>
                <a:latin typeface="Calibri"/>
                <a:ea typeface="Calibri"/>
                <a:cs typeface="Calibri"/>
                <a:sym typeface="Calibri"/>
              </a:rPr>
              <a:t>● It is run using all 11 attributes, since classification models are commonly used for feature selection and to measure feature importance</a:t>
            </a:r>
            <a:endParaRPr sz="1100" b="1">
              <a:solidFill>
                <a:schemeClr val="dk1"/>
              </a:solidFill>
              <a:latin typeface="Calibri"/>
              <a:ea typeface="Calibri"/>
              <a:cs typeface="Calibri"/>
              <a:sym typeface="Calibri"/>
            </a:endParaRPr>
          </a:p>
          <a:p>
            <a:pPr marL="457200" lvl="0" indent="-228600" algn="l" rtl="0">
              <a:lnSpc>
                <a:spcPct val="100000"/>
              </a:lnSpc>
              <a:spcBef>
                <a:spcPts val="1800"/>
              </a:spcBef>
              <a:spcAft>
                <a:spcPts val="1200"/>
              </a:spcAft>
              <a:buNone/>
            </a:pPr>
            <a:r>
              <a:rPr lang="en" sz="1100" b="1">
                <a:solidFill>
                  <a:schemeClr val="dk1"/>
                </a:solidFill>
                <a:latin typeface="Calibri"/>
                <a:ea typeface="Calibri"/>
                <a:cs typeface="Calibri"/>
                <a:sym typeface="Calibri"/>
              </a:rPr>
              <a:t>● The full tree is run and continues to split nodes until each leaf node has minimum number of instances until a maximum depth is reached</a:t>
            </a:r>
            <a:endParaRPr sz="1100" b="1">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p:nvPr/>
        </p:nvSpPr>
        <p:spPr>
          <a:xfrm>
            <a:off x="3216305" y="113635"/>
            <a:ext cx="4173003"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chemeClr val="lt1"/>
                </a:solidFill>
                <a:latin typeface="Calibri"/>
                <a:ea typeface="Calibri"/>
                <a:cs typeface="Calibri"/>
                <a:sym typeface="Calibri"/>
              </a:rPr>
              <a:t>Performance Comparison</a:t>
            </a:r>
            <a:endParaRPr sz="1100"/>
          </a:p>
        </p:txBody>
      </p:sp>
      <p:pic>
        <p:nvPicPr>
          <p:cNvPr id="222" name="Google Shape;222;p36"/>
          <p:cNvPicPr preferRelativeResize="0"/>
          <p:nvPr/>
        </p:nvPicPr>
        <p:blipFill>
          <a:blip r:embed="rId3">
            <a:alphaModFix/>
          </a:blip>
          <a:stretch>
            <a:fillRect/>
          </a:stretch>
        </p:blipFill>
        <p:spPr>
          <a:xfrm>
            <a:off x="3581100" y="1115400"/>
            <a:ext cx="4596075" cy="2469400"/>
          </a:xfrm>
          <a:prstGeom prst="rect">
            <a:avLst/>
          </a:prstGeom>
          <a:noFill/>
          <a:ln>
            <a:noFill/>
          </a:ln>
        </p:spPr>
      </p:pic>
      <p:sp>
        <p:nvSpPr>
          <p:cNvPr id="223" name="Google Shape;223;p36"/>
          <p:cNvSpPr txBox="1"/>
          <p:nvPr/>
        </p:nvSpPr>
        <p:spPr>
          <a:xfrm>
            <a:off x="0" y="1679925"/>
            <a:ext cx="3000000" cy="23952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1200"/>
              </a:spcBef>
              <a:spcAft>
                <a:spcPts val="0"/>
              </a:spcAft>
              <a:buSzPts val="1300"/>
              <a:buFont typeface="Calibri"/>
              <a:buChar char="●"/>
            </a:pPr>
            <a:r>
              <a:rPr lang="en" sz="1300">
                <a:latin typeface="Calibri"/>
                <a:ea typeface="Calibri"/>
                <a:cs typeface="Calibri"/>
                <a:sym typeface="Calibri"/>
              </a:rPr>
              <a:t>Accuracy is highest in Model-1 at 88%</a:t>
            </a:r>
            <a:endParaRPr sz="1300">
              <a:latin typeface="Calibri"/>
              <a:ea typeface="Calibri"/>
              <a:cs typeface="Calibri"/>
              <a:sym typeface="Calibri"/>
            </a:endParaRPr>
          </a:p>
          <a:p>
            <a:pPr marL="457200" lvl="0" indent="-311150" algn="l" rtl="0">
              <a:lnSpc>
                <a:spcPct val="115000"/>
              </a:lnSpc>
              <a:spcBef>
                <a:spcPts val="0"/>
              </a:spcBef>
              <a:spcAft>
                <a:spcPts val="0"/>
              </a:spcAft>
              <a:buSzPts val="1300"/>
              <a:buFont typeface="Calibri"/>
              <a:buChar char="●"/>
            </a:pPr>
            <a:r>
              <a:rPr lang="en" sz="1300">
                <a:latin typeface="Calibri"/>
                <a:ea typeface="Calibri"/>
                <a:cs typeface="Calibri"/>
                <a:sym typeface="Calibri"/>
              </a:rPr>
              <a:t>Sensitivity is highest in Model-2 at 93.42%</a:t>
            </a:r>
            <a:endParaRPr sz="1300">
              <a:latin typeface="Calibri"/>
              <a:ea typeface="Calibri"/>
              <a:cs typeface="Calibri"/>
              <a:sym typeface="Calibri"/>
            </a:endParaRPr>
          </a:p>
          <a:p>
            <a:pPr marL="457200" lvl="0" indent="-311150" algn="l" rtl="0">
              <a:lnSpc>
                <a:spcPct val="115000"/>
              </a:lnSpc>
              <a:spcBef>
                <a:spcPts val="0"/>
              </a:spcBef>
              <a:spcAft>
                <a:spcPts val="0"/>
              </a:spcAft>
              <a:buSzPts val="1300"/>
              <a:buFont typeface="Calibri"/>
              <a:buChar char="●"/>
            </a:pPr>
            <a:r>
              <a:rPr lang="en" sz="1300">
                <a:latin typeface="Calibri"/>
                <a:ea typeface="Calibri"/>
                <a:cs typeface="Calibri"/>
                <a:sym typeface="Calibri"/>
              </a:rPr>
              <a:t>Specificity is highest in Model-1 at 83.74%</a:t>
            </a:r>
            <a:endParaRPr sz="1300">
              <a:latin typeface="Calibri"/>
              <a:ea typeface="Calibri"/>
              <a:cs typeface="Calibri"/>
              <a:sym typeface="Calibri"/>
            </a:endParaRPr>
          </a:p>
          <a:p>
            <a:pPr marL="457200" lvl="0" indent="0" algn="l" rtl="0">
              <a:lnSpc>
                <a:spcPct val="115000"/>
              </a:lnSpc>
              <a:spcBef>
                <a:spcPts val="1400"/>
              </a:spcBef>
              <a:spcAft>
                <a:spcPts val="0"/>
              </a:spcAft>
              <a:buNone/>
            </a:pPr>
            <a:endParaRPr sz="1500">
              <a:latin typeface="Calibri"/>
              <a:ea typeface="Calibri"/>
              <a:cs typeface="Calibri"/>
              <a:sym typeface="Calibri"/>
            </a:endParaRPr>
          </a:p>
          <a:p>
            <a:pPr marL="457200" lvl="0" indent="0" algn="l" rtl="0">
              <a:lnSpc>
                <a:spcPct val="115000"/>
              </a:lnSpc>
              <a:spcBef>
                <a:spcPts val="1200"/>
              </a:spcBef>
              <a:spcAft>
                <a:spcPts val="1200"/>
              </a:spcAft>
              <a:buNone/>
            </a:pPr>
            <a:endParaRPr sz="1500">
              <a:latin typeface="Calibri"/>
              <a:ea typeface="Calibri"/>
              <a:cs typeface="Calibri"/>
              <a:sym typeface="Calibri"/>
            </a:endParaRPr>
          </a:p>
        </p:txBody>
      </p:sp>
      <p:sp>
        <p:nvSpPr>
          <p:cNvPr id="224" name="Google Shape;224;p36"/>
          <p:cNvSpPr txBox="1"/>
          <p:nvPr/>
        </p:nvSpPr>
        <p:spPr>
          <a:xfrm>
            <a:off x="299350" y="988650"/>
            <a:ext cx="1567500" cy="32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Calibri"/>
                <a:ea typeface="Calibri"/>
                <a:cs typeface="Calibri"/>
                <a:sym typeface="Calibri"/>
              </a:rPr>
              <a:t>Findings</a:t>
            </a:r>
            <a:endParaRPr sz="2400">
              <a:solidFill>
                <a:schemeClr val="dk1"/>
              </a:solidFill>
              <a:latin typeface="Calibri"/>
              <a:ea typeface="Calibri"/>
              <a:cs typeface="Calibri"/>
              <a:sym typeface="Calibri"/>
            </a:endParaRPr>
          </a:p>
        </p:txBody>
      </p:sp>
      <p:sp>
        <p:nvSpPr>
          <p:cNvPr id="225" name="Google Shape;225;p36"/>
          <p:cNvSpPr txBox="1"/>
          <p:nvPr/>
        </p:nvSpPr>
        <p:spPr>
          <a:xfrm>
            <a:off x="0" y="3584800"/>
            <a:ext cx="9051600" cy="9375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1200"/>
              </a:spcBef>
              <a:spcAft>
                <a:spcPts val="0"/>
              </a:spcAft>
              <a:buClr>
                <a:schemeClr val="dk1"/>
              </a:buClr>
              <a:buSzPts val="1200"/>
              <a:buChar char="➢"/>
            </a:pPr>
            <a:r>
              <a:rPr lang="en" sz="1200">
                <a:solidFill>
                  <a:schemeClr val="dk1"/>
                </a:solidFill>
                <a:latin typeface="Calibri"/>
                <a:ea typeface="Calibri"/>
                <a:cs typeface="Calibri"/>
                <a:sym typeface="Calibri"/>
              </a:rPr>
              <a:t>Based on the models built, I would recommend</a:t>
            </a:r>
            <a:r>
              <a:rPr lang="en" sz="1200" b="1" i="1">
                <a:solidFill>
                  <a:schemeClr val="dk1"/>
                </a:solidFill>
                <a:latin typeface="Calibri"/>
                <a:ea typeface="Calibri"/>
                <a:cs typeface="Calibri"/>
                <a:sym typeface="Calibri"/>
              </a:rPr>
              <a:t> Model-1</a:t>
            </a:r>
            <a:r>
              <a:rPr lang="en" sz="1200">
                <a:solidFill>
                  <a:schemeClr val="dk1"/>
                </a:solidFill>
                <a:latin typeface="Calibri"/>
                <a:ea typeface="Calibri"/>
                <a:cs typeface="Calibri"/>
                <a:sym typeface="Calibri"/>
              </a:rPr>
              <a:t> as the recommended model. Accuracy of predicting in the validation set is the most important measure of a robust model, and Model-1 has the highest accuracy at 88%. The sensitivity and specificity of Model-1 are also relatively high at 91.45% and 83.74% respectively. Keeping in mind that the business problem is to identify those with an elevated risk of heart disease, sensitivity is a very important measure, as it measures the proportion of correctly classified target cases i.e., those who are at risk for heart disease. Thus, Model-1 is recommended.</a:t>
            </a:r>
            <a:endParaRPr sz="25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7"/>
          <p:cNvSpPr txBox="1"/>
          <p:nvPr/>
        </p:nvSpPr>
        <p:spPr>
          <a:xfrm flipH="1">
            <a:off x="3869171" y="209939"/>
            <a:ext cx="3188600"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chemeClr val="lt1"/>
                </a:solidFill>
                <a:latin typeface="Calibri"/>
                <a:ea typeface="Calibri"/>
                <a:cs typeface="Calibri"/>
                <a:sym typeface="Calibri"/>
              </a:rPr>
              <a:t>Visualization of Results</a:t>
            </a:r>
            <a:endParaRPr sz="1100"/>
          </a:p>
        </p:txBody>
      </p:sp>
      <p:pic>
        <p:nvPicPr>
          <p:cNvPr id="232" name="Google Shape;232;p37"/>
          <p:cNvPicPr preferRelativeResize="0"/>
          <p:nvPr/>
        </p:nvPicPr>
        <p:blipFill>
          <a:blip r:embed="rId3">
            <a:alphaModFix/>
          </a:blip>
          <a:stretch>
            <a:fillRect/>
          </a:stretch>
        </p:blipFill>
        <p:spPr>
          <a:xfrm>
            <a:off x="4622100" y="2985025"/>
            <a:ext cx="3977126" cy="1660700"/>
          </a:xfrm>
          <a:prstGeom prst="rect">
            <a:avLst/>
          </a:prstGeom>
          <a:noFill/>
          <a:ln>
            <a:noFill/>
          </a:ln>
        </p:spPr>
      </p:pic>
      <p:pic>
        <p:nvPicPr>
          <p:cNvPr id="233" name="Google Shape;233;p37"/>
          <p:cNvPicPr preferRelativeResize="0"/>
          <p:nvPr/>
        </p:nvPicPr>
        <p:blipFill>
          <a:blip r:embed="rId4">
            <a:alphaModFix/>
          </a:blip>
          <a:stretch>
            <a:fillRect/>
          </a:stretch>
        </p:blipFill>
        <p:spPr>
          <a:xfrm>
            <a:off x="180450" y="2969775"/>
            <a:ext cx="3977126" cy="2033350"/>
          </a:xfrm>
          <a:prstGeom prst="rect">
            <a:avLst/>
          </a:prstGeom>
          <a:noFill/>
          <a:ln>
            <a:noFill/>
          </a:ln>
        </p:spPr>
      </p:pic>
      <p:sp>
        <p:nvSpPr>
          <p:cNvPr id="234" name="Google Shape;234;p37"/>
          <p:cNvSpPr/>
          <p:nvPr/>
        </p:nvSpPr>
        <p:spPr>
          <a:xfrm>
            <a:off x="4575325" y="913350"/>
            <a:ext cx="4070675" cy="17145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Males are 10x more susceptible to heart disease</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57% of people having abnormal ST Slope have heart disease and 84% are males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Mean age of those with heart disease is higher, and outliers are young people, i.e. under 35 years</a:t>
            </a:r>
            <a:endParaRPr>
              <a:latin typeface="Calibri"/>
              <a:ea typeface="Calibri"/>
              <a:cs typeface="Calibri"/>
              <a:sym typeface="Calibri"/>
            </a:endParaRPr>
          </a:p>
        </p:txBody>
      </p:sp>
      <p:pic>
        <p:nvPicPr>
          <p:cNvPr id="235" name="Google Shape;235;p37"/>
          <p:cNvPicPr preferRelativeResize="0"/>
          <p:nvPr/>
        </p:nvPicPr>
        <p:blipFill>
          <a:blip r:embed="rId5">
            <a:alphaModFix/>
          </a:blip>
          <a:stretch>
            <a:fillRect/>
          </a:stretch>
        </p:blipFill>
        <p:spPr>
          <a:xfrm>
            <a:off x="180450" y="854150"/>
            <a:ext cx="3763336" cy="20333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641</Words>
  <Application>Microsoft Office PowerPoint</Application>
  <PresentationFormat>On-screen Show (16:9)</PresentationFormat>
  <Paragraphs>70</Paragraphs>
  <Slides>9</Slides>
  <Notes>9</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9</vt:i4>
      </vt:variant>
    </vt:vector>
  </HeadingPairs>
  <TitlesOfParts>
    <vt:vector size="13" baseType="lpstr">
      <vt:lpstr>Arial</vt:lpstr>
      <vt:lpstr>Calibri</vt:lpstr>
      <vt:lpstr>Simple Light</vt:lpstr>
      <vt:lpstr>Theme1</vt:lpstr>
      <vt:lpstr>PowerPoint Presentation</vt:lpstr>
      <vt:lpstr>Heart Failure Prediction and Analysis Classification of Patients Prone to Heart Failure Risk using Logistic Regression and Classification Tree</vt:lpstr>
      <vt:lpstr>Data Preparation</vt:lpstr>
      <vt:lpstr>Model-1: Logistic Regression (only significant variables, 70% training set)</vt:lpstr>
      <vt:lpstr>Model-2: Classification Tree (Training set 70%)</vt:lpstr>
      <vt:lpstr>Model-3: Logistic Regression (Using significant attributes from model-2)</vt:lpstr>
      <vt:lpstr>Model-4: Classification Tree (decreasing training set to 60%)</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Shobha Ojha</dc:creator>
  <cp:lastModifiedBy>Shobha Ojha</cp:lastModifiedBy>
  <cp:revision>1</cp:revision>
  <dcterms:modified xsi:type="dcterms:W3CDTF">2024-01-09T23:40:25Z</dcterms:modified>
</cp:coreProperties>
</file>